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18288000" cy="10287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1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81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1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81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818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35846" y="3630642"/>
            <a:ext cx="7713980" cy="12611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1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835846" y="3999471"/>
            <a:ext cx="8573770" cy="3111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10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646083" y="0"/>
            <a:ext cx="9525" cy="10287000"/>
          </a:xfrm>
          <a:custGeom>
            <a:avLst/>
            <a:gdLst/>
            <a:ahLst/>
            <a:cxnLst/>
            <a:rect l="l" t="t" r="r" b="b"/>
            <a:pathLst>
              <a:path w="9525" h="10287000">
                <a:moveTo>
                  <a:pt x="0" y="0"/>
                </a:moveTo>
                <a:lnTo>
                  <a:pt x="9524" y="0"/>
                </a:lnTo>
                <a:lnTo>
                  <a:pt x="9524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5963" y="4169202"/>
            <a:ext cx="155575" cy="1948814"/>
          </a:xfrm>
          <a:custGeom>
            <a:avLst/>
            <a:gdLst/>
            <a:ahLst/>
            <a:cxnLst/>
            <a:rect l="l" t="t" r="r" b="b"/>
            <a:pathLst>
              <a:path w="155575" h="1948814">
                <a:moveTo>
                  <a:pt x="0" y="0"/>
                </a:moveTo>
                <a:lnTo>
                  <a:pt x="155149" y="0"/>
                </a:lnTo>
                <a:lnTo>
                  <a:pt x="155149" y="1948416"/>
                </a:lnTo>
                <a:lnTo>
                  <a:pt x="0" y="1948416"/>
                </a:lnTo>
                <a:lnTo>
                  <a:pt x="0" y="0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968409" cy="2181156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85" dirty="0"/>
              <a:t>A</a:t>
            </a:r>
            <a:r>
              <a:rPr spc="-480" dirty="0"/>
              <a:t> </a:t>
            </a:r>
            <a:r>
              <a:rPr spc="-509" dirty="0"/>
              <a:t>s</a:t>
            </a:r>
            <a:r>
              <a:rPr spc="-80" dirty="0"/>
              <a:t>p</a:t>
            </a:r>
            <a:r>
              <a:rPr spc="-260" dirty="0"/>
              <a:t>o</a:t>
            </a:r>
            <a:r>
              <a:rPr spc="-540" dirty="0"/>
              <a:t>r</a:t>
            </a:r>
            <a:r>
              <a:rPr spc="-170" dirty="0"/>
              <a:t>t</a:t>
            </a:r>
            <a:r>
              <a:rPr spc="-505" dirty="0"/>
              <a:t>s</a:t>
            </a:r>
            <a:r>
              <a:rPr spc="-480" dirty="0"/>
              <a:t> </a:t>
            </a:r>
            <a:r>
              <a:rPr spc="-540" dirty="0"/>
              <a:t>r</a:t>
            </a:r>
            <a:r>
              <a:rPr spc="-260" dirty="0"/>
              <a:t>o</a:t>
            </a:r>
            <a:r>
              <a:rPr spc="-80" dirty="0"/>
              <a:t>b</a:t>
            </a:r>
            <a:r>
              <a:rPr spc="-260" dirty="0"/>
              <a:t>o</a:t>
            </a:r>
            <a:r>
              <a:rPr spc="-165" dirty="0"/>
              <a:t>t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4495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540"/>
              </a:spcBef>
            </a:pPr>
            <a:r>
              <a:rPr spc="-260" dirty="0"/>
              <a:t>teacher</a:t>
            </a:r>
          </a:p>
          <a:p>
            <a:pPr marL="12700" marR="5080">
              <a:lnSpc>
                <a:spcPct val="117500"/>
              </a:lnSpc>
              <a:spcBef>
                <a:spcPts val="835"/>
              </a:spcBef>
            </a:pPr>
            <a:r>
              <a:rPr sz="3650" b="0" spc="535" dirty="0">
                <a:latin typeface="Verdana"/>
                <a:cs typeface="Verdana"/>
              </a:rPr>
              <a:t>MADE</a:t>
            </a:r>
            <a:r>
              <a:rPr sz="3650" b="0" spc="425" dirty="0">
                <a:latin typeface="Verdana"/>
                <a:cs typeface="Verdana"/>
              </a:rPr>
              <a:t> </a:t>
            </a:r>
            <a:r>
              <a:rPr sz="3650" b="0" spc="395" dirty="0">
                <a:latin typeface="Verdana"/>
                <a:cs typeface="Verdana"/>
              </a:rPr>
              <a:t>BY</a:t>
            </a:r>
            <a:r>
              <a:rPr sz="3650" b="0" spc="425" dirty="0">
                <a:latin typeface="Verdana"/>
                <a:cs typeface="Verdana"/>
              </a:rPr>
              <a:t> </a:t>
            </a:r>
            <a:r>
              <a:rPr sz="3650" b="0" spc="254" dirty="0">
                <a:latin typeface="Verdana"/>
                <a:cs typeface="Verdana"/>
              </a:rPr>
              <a:t>NIKITA</a:t>
            </a:r>
            <a:r>
              <a:rPr sz="3650" b="0" spc="430" dirty="0">
                <a:latin typeface="Verdana"/>
                <a:cs typeface="Verdana"/>
              </a:rPr>
              <a:t> DEMIDOVICH </a:t>
            </a:r>
            <a:r>
              <a:rPr sz="3650" b="0" spc="-1270" dirty="0">
                <a:latin typeface="Verdana"/>
                <a:cs typeface="Verdana"/>
              </a:rPr>
              <a:t> </a:t>
            </a:r>
            <a:r>
              <a:rPr sz="3650" b="0" spc="475" dirty="0">
                <a:latin typeface="Verdana"/>
                <a:cs typeface="Verdana"/>
              </a:rPr>
              <a:t>AND</a:t>
            </a:r>
            <a:r>
              <a:rPr sz="3650" b="0" spc="440" dirty="0">
                <a:latin typeface="Verdana"/>
                <a:cs typeface="Verdana"/>
              </a:rPr>
              <a:t> </a:t>
            </a:r>
            <a:r>
              <a:rPr sz="3650" b="0" spc="480" dirty="0">
                <a:latin typeface="Verdana"/>
                <a:cs typeface="Verdana"/>
              </a:rPr>
              <a:t>ARTYOM</a:t>
            </a:r>
            <a:r>
              <a:rPr sz="3650" b="0" spc="440" dirty="0">
                <a:latin typeface="Verdana"/>
                <a:cs typeface="Verdana"/>
              </a:rPr>
              <a:t> </a:t>
            </a:r>
            <a:r>
              <a:rPr sz="3650" b="0" spc="409" dirty="0">
                <a:latin typeface="Verdana"/>
                <a:cs typeface="Verdana"/>
              </a:rPr>
              <a:t>OLEYNIK</a:t>
            </a:r>
            <a:endParaRPr sz="3650" dirty="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81490" y="9128403"/>
            <a:ext cx="4394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6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-160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608308" y="392188"/>
            <a:ext cx="11217275" cy="1149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199"/>
              </a:lnSpc>
              <a:spcBef>
                <a:spcPts val="100"/>
              </a:spcBef>
            </a:pPr>
            <a:r>
              <a:rPr sz="3200" spc="415" dirty="0">
                <a:solidFill>
                  <a:srgbClr val="FFFFFF"/>
                </a:solidFill>
                <a:latin typeface="Verdana"/>
                <a:cs typeface="Verdana"/>
              </a:rPr>
              <a:t>PEOPLES</a:t>
            </a:r>
            <a:r>
              <a:rPr sz="3200" spc="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200" spc="320" dirty="0">
                <a:solidFill>
                  <a:srgbClr val="FFFFFF"/>
                </a:solidFill>
                <a:latin typeface="Verdana"/>
                <a:cs typeface="Verdana"/>
              </a:rPr>
              <a:t>FRIENDSHIP</a:t>
            </a:r>
            <a:r>
              <a:rPr sz="3200" spc="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200" spc="254" dirty="0">
                <a:solidFill>
                  <a:srgbClr val="FFFFFF"/>
                </a:solidFill>
                <a:latin typeface="Verdana"/>
                <a:cs typeface="Verdana"/>
              </a:rPr>
              <a:t>UNIVERSITY</a:t>
            </a:r>
            <a:r>
              <a:rPr sz="3200" spc="3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200" spc="33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3200" spc="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200" spc="200" dirty="0">
                <a:solidFill>
                  <a:srgbClr val="FFFFFF"/>
                </a:solidFill>
                <a:latin typeface="Verdana"/>
                <a:cs typeface="Verdana"/>
              </a:rPr>
              <a:t>RUSSIA </a:t>
            </a:r>
            <a:r>
              <a:rPr sz="3200" spc="-1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200" spc="445" dirty="0">
                <a:solidFill>
                  <a:srgbClr val="FFFFFF"/>
                </a:solidFill>
                <a:latin typeface="Verdana"/>
                <a:cs typeface="Verdana"/>
              </a:rPr>
              <a:t>NAMED</a:t>
            </a:r>
            <a:r>
              <a:rPr sz="3200" spc="3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200" spc="340" dirty="0">
                <a:solidFill>
                  <a:srgbClr val="FFFFFF"/>
                </a:solidFill>
                <a:latin typeface="Verdana"/>
                <a:cs typeface="Verdana"/>
              </a:rPr>
              <a:t>AFTER</a:t>
            </a:r>
            <a:r>
              <a:rPr sz="3200" spc="3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200" spc="315" dirty="0">
                <a:solidFill>
                  <a:srgbClr val="FFFFFF"/>
                </a:solidFill>
                <a:latin typeface="Verdana"/>
                <a:cs typeface="Verdana"/>
              </a:rPr>
              <a:t>PATRICE</a:t>
            </a:r>
            <a:r>
              <a:rPr sz="3200" spc="3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200" spc="490" dirty="0">
                <a:solidFill>
                  <a:srgbClr val="FFFFFF"/>
                </a:solidFill>
                <a:latin typeface="Verdana"/>
                <a:cs typeface="Verdana"/>
              </a:rPr>
              <a:t>LUMUMBA</a:t>
            </a:r>
            <a:endParaRPr sz="32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796245" y="8637151"/>
            <a:ext cx="8185784" cy="58801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3650" spc="63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650" spc="484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3650" spc="57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650" spc="65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3650" spc="60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3650" spc="-24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3650" spc="-9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650" spc="50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650" spc="-960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3650" spc="-9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650" spc="-24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3650" spc="-9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650" spc="160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3650" spc="-204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3650" spc="4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650" spc="-125" dirty="0">
                <a:solidFill>
                  <a:srgbClr val="FFFFFF"/>
                </a:solidFill>
                <a:latin typeface="Verdana"/>
                <a:cs typeface="Verdana"/>
              </a:rPr>
              <a:t>&amp;</a:t>
            </a:r>
            <a:r>
              <a:rPr sz="3650" spc="4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650" spc="63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650" spc="484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3650" spc="57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650" spc="65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3650" spc="60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3650" spc="-24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3650" spc="-9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650" spc="50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650" spc="-215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r>
              <a:rPr sz="3650" spc="-9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650" spc="-24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3650" spc="-9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650" spc="160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3650" spc="-204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endParaRPr sz="36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48584" y="1293342"/>
            <a:ext cx="2311400" cy="6654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200" spc="-180" dirty="0"/>
              <a:t>Benefits</a:t>
            </a:r>
            <a:endParaRPr sz="4200"/>
          </a:p>
        </p:txBody>
      </p:sp>
      <p:sp>
        <p:nvSpPr>
          <p:cNvPr id="3" name="object 3"/>
          <p:cNvSpPr/>
          <p:nvPr/>
        </p:nvSpPr>
        <p:spPr>
          <a:xfrm>
            <a:off x="9734816" y="2776819"/>
            <a:ext cx="4872355" cy="10795"/>
          </a:xfrm>
          <a:custGeom>
            <a:avLst/>
            <a:gdLst/>
            <a:ahLst/>
            <a:cxnLst/>
            <a:rect l="l" t="t" r="r" b="b"/>
            <a:pathLst>
              <a:path w="4872355" h="10794">
                <a:moveTo>
                  <a:pt x="4872341" y="10646"/>
                </a:moveTo>
                <a:lnTo>
                  <a:pt x="0" y="10646"/>
                </a:lnTo>
                <a:lnTo>
                  <a:pt x="0" y="0"/>
                </a:lnTo>
                <a:lnTo>
                  <a:pt x="4872341" y="0"/>
                </a:lnTo>
                <a:lnTo>
                  <a:pt x="4872341" y="10646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734815" y="1231909"/>
            <a:ext cx="1153160" cy="92075"/>
          </a:xfrm>
          <a:custGeom>
            <a:avLst/>
            <a:gdLst/>
            <a:ahLst/>
            <a:cxnLst/>
            <a:rect l="l" t="t" r="r" b="b"/>
            <a:pathLst>
              <a:path w="1153159" h="92075">
                <a:moveTo>
                  <a:pt x="1152537" y="91592"/>
                </a:moveTo>
                <a:lnTo>
                  <a:pt x="0" y="91592"/>
                </a:lnTo>
                <a:lnTo>
                  <a:pt x="0" y="0"/>
                </a:lnTo>
                <a:lnTo>
                  <a:pt x="1152537" y="0"/>
                </a:lnTo>
                <a:lnTo>
                  <a:pt x="1152537" y="91592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9722115" y="1476855"/>
            <a:ext cx="2399665" cy="88074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spc="-345" dirty="0">
                <a:solidFill>
                  <a:srgbClr val="FFFFFF"/>
                </a:solidFill>
                <a:latin typeface="Verdana"/>
                <a:cs typeface="Verdana"/>
              </a:rPr>
              <a:t>01.</a:t>
            </a:r>
            <a:endParaRPr sz="21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689"/>
              </a:spcBef>
            </a:pPr>
            <a:r>
              <a:rPr sz="2100" b="1" spc="-46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100" b="1" spc="-25" dirty="0">
                <a:solidFill>
                  <a:srgbClr val="FFFFFF"/>
                </a:solidFill>
                <a:latin typeface="Verdana"/>
                <a:cs typeface="Verdana"/>
              </a:rPr>
              <a:t>mp</a:t>
            </a:r>
            <a:r>
              <a:rPr sz="2100" b="1" spc="-14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100" b="1" spc="-114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00" b="1" spc="-2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4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00" b="1" spc="-14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100" b="1" spc="-6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100" b="1" spc="-9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100" b="1" spc="-13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210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9734816" y="4589760"/>
            <a:ext cx="4872355" cy="10795"/>
          </a:xfrm>
          <a:custGeom>
            <a:avLst/>
            <a:gdLst/>
            <a:ahLst/>
            <a:cxnLst/>
            <a:rect l="l" t="t" r="r" b="b"/>
            <a:pathLst>
              <a:path w="4872355" h="10795">
                <a:moveTo>
                  <a:pt x="4872341" y="10646"/>
                </a:moveTo>
                <a:lnTo>
                  <a:pt x="0" y="10646"/>
                </a:lnTo>
                <a:lnTo>
                  <a:pt x="0" y="0"/>
                </a:lnTo>
                <a:lnTo>
                  <a:pt x="4872341" y="0"/>
                </a:lnTo>
                <a:lnTo>
                  <a:pt x="4872341" y="10646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734815" y="3044091"/>
            <a:ext cx="1153160" cy="92075"/>
          </a:xfrm>
          <a:custGeom>
            <a:avLst/>
            <a:gdLst/>
            <a:ahLst/>
            <a:cxnLst/>
            <a:rect l="l" t="t" r="r" b="b"/>
            <a:pathLst>
              <a:path w="1153159" h="92075">
                <a:moveTo>
                  <a:pt x="1152537" y="91592"/>
                </a:moveTo>
                <a:lnTo>
                  <a:pt x="0" y="91592"/>
                </a:lnTo>
                <a:lnTo>
                  <a:pt x="0" y="0"/>
                </a:lnTo>
                <a:lnTo>
                  <a:pt x="1152537" y="0"/>
                </a:lnTo>
                <a:lnTo>
                  <a:pt x="1152537" y="91592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9722115" y="3286977"/>
            <a:ext cx="4127500" cy="884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spc="-204" dirty="0">
                <a:solidFill>
                  <a:srgbClr val="FFFFFF"/>
                </a:solidFill>
                <a:latin typeface="Verdana"/>
                <a:cs typeface="Verdana"/>
              </a:rPr>
              <a:t>02.</a:t>
            </a:r>
            <a:endParaRPr sz="21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720"/>
              </a:spcBef>
            </a:pPr>
            <a:r>
              <a:rPr sz="2100" b="1" spc="-46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100" b="1" spc="-25" dirty="0">
                <a:solidFill>
                  <a:srgbClr val="FFFFFF"/>
                </a:solidFill>
                <a:latin typeface="Verdana"/>
                <a:cs typeface="Verdana"/>
              </a:rPr>
              <a:t>mp</a:t>
            </a:r>
            <a:r>
              <a:rPr sz="2100" b="1" spc="-14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100" b="1" spc="-114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100" b="1" spc="-9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100" b="1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2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100" b="1" spc="-9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100" b="1" spc="-11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00" b="1" spc="-12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00" b="1" spc="-14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00" b="1" spc="-14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100" b="1" spc="-215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00" b="1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hn</a:t>
            </a:r>
            <a:r>
              <a:rPr sz="2100" b="1" spc="-9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100" b="1" spc="-25" dirty="0">
                <a:solidFill>
                  <a:srgbClr val="FFFFFF"/>
                </a:solidFill>
                <a:latin typeface="Verdana"/>
                <a:cs typeface="Verdana"/>
              </a:rPr>
              <a:t>q</a:t>
            </a:r>
            <a:r>
              <a:rPr sz="2100" b="1" spc="-6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100" b="1" spc="-7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endParaRPr sz="21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9647738" y="6484234"/>
            <a:ext cx="4872355" cy="10795"/>
          </a:xfrm>
          <a:custGeom>
            <a:avLst/>
            <a:gdLst/>
            <a:ahLst/>
            <a:cxnLst/>
            <a:rect l="l" t="t" r="r" b="b"/>
            <a:pathLst>
              <a:path w="4872355" h="10795">
                <a:moveTo>
                  <a:pt x="4872341" y="10646"/>
                </a:moveTo>
                <a:lnTo>
                  <a:pt x="0" y="10646"/>
                </a:lnTo>
                <a:lnTo>
                  <a:pt x="0" y="0"/>
                </a:lnTo>
                <a:lnTo>
                  <a:pt x="4872341" y="0"/>
                </a:lnTo>
                <a:lnTo>
                  <a:pt x="4872341" y="10646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734815" y="4990385"/>
            <a:ext cx="1153160" cy="92075"/>
          </a:xfrm>
          <a:custGeom>
            <a:avLst/>
            <a:gdLst/>
            <a:ahLst/>
            <a:cxnLst/>
            <a:rect l="l" t="t" r="r" b="b"/>
            <a:pathLst>
              <a:path w="1153159" h="92075">
                <a:moveTo>
                  <a:pt x="1152537" y="91592"/>
                </a:moveTo>
                <a:lnTo>
                  <a:pt x="0" y="91592"/>
                </a:lnTo>
                <a:lnTo>
                  <a:pt x="0" y="0"/>
                </a:lnTo>
                <a:lnTo>
                  <a:pt x="1152537" y="0"/>
                </a:lnTo>
                <a:lnTo>
                  <a:pt x="1152537" y="91592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9722115" y="5233274"/>
            <a:ext cx="4328795" cy="8502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spc="-204" dirty="0">
                <a:solidFill>
                  <a:srgbClr val="FFFFFF"/>
                </a:solidFill>
                <a:latin typeface="Verdana"/>
                <a:cs typeface="Verdana"/>
              </a:rPr>
              <a:t>03.</a:t>
            </a:r>
            <a:endParaRPr sz="21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750"/>
              </a:spcBef>
            </a:pPr>
            <a:r>
              <a:rPr sz="1850" b="1" spc="-75" dirty="0">
                <a:solidFill>
                  <a:srgbClr val="FFFFFF"/>
                </a:solidFill>
                <a:latin typeface="Verdana"/>
                <a:cs typeface="Verdana"/>
              </a:rPr>
              <a:t>Personalised</a:t>
            </a:r>
            <a:r>
              <a:rPr sz="1850" b="1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50" b="1" spc="-65" dirty="0">
                <a:solidFill>
                  <a:srgbClr val="FFFFFF"/>
                </a:solidFill>
                <a:latin typeface="Verdana"/>
                <a:cs typeface="Verdana"/>
              </a:rPr>
              <a:t>training</a:t>
            </a:r>
            <a:r>
              <a:rPr sz="1850" b="1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50" b="1" spc="-65" dirty="0">
                <a:solidFill>
                  <a:srgbClr val="FFFFFF"/>
                </a:solidFill>
                <a:latin typeface="Verdana"/>
                <a:cs typeface="Verdana"/>
              </a:rPr>
              <a:t>programmes</a:t>
            </a:r>
            <a:endParaRPr sz="1850">
              <a:latin typeface="Verdana"/>
              <a:cs typeface="Verdan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-21" y="2"/>
            <a:ext cx="9144635" cy="10287000"/>
            <a:chOff x="-21" y="2"/>
            <a:chExt cx="9144635" cy="10287000"/>
          </a:xfrm>
        </p:grpSpPr>
        <p:sp>
          <p:nvSpPr>
            <p:cNvPr id="13" name="object 13"/>
            <p:cNvSpPr/>
            <p:nvPr/>
          </p:nvSpPr>
          <p:spPr>
            <a:xfrm>
              <a:off x="-12" y="11"/>
              <a:ext cx="9144000" cy="10287000"/>
            </a:xfrm>
            <a:custGeom>
              <a:avLst/>
              <a:gdLst/>
              <a:ahLst/>
              <a:cxnLst/>
              <a:rect l="l" t="t" r="r" b="b"/>
              <a:pathLst>
                <a:path w="9144000" h="10287000">
                  <a:moveTo>
                    <a:pt x="9134462" y="2276830"/>
                  </a:moveTo>
                  <a:lnTo>
                    <a:pt x="1523631" y="2276830"/>
                  </a:lnTo>
                  <a:lnTo>
                    <a:pt x="1523631" y="0"/>
                  </a:lnTo>
                  <a:lnTo>
                    <a:pt x="1514106" y="0"/>
                  </a:lnTo>
                  <a:lnTo>
                    <a:pt x="1514106" y="2276830"/>
                  </a:lnTo>
                  <a:lnTo>
                    <a:pt x="0" y="2276830"/>
                  </a:lnTo>
                  <a:lnTo>
                    <a:pt x="0" y="2286355"/>
                  </a:lnTo>
                  <a:lnTo>
                    <a:pt x="1514106" y="2286355"/>
                  </a:lnTo>
                  <a:lnTo>
                    <a:pt x="1514106" y="10286987"/>
                  </a:lnTo>
                  <a:lnTo>
                    <a:pt x="1523631" y="10286987"/>
                  </a:lnTo>
                  <a:lnTo>
                    <a:pt x="1523631" y="2286355"/>
                  </a:lnTo>
                  <a:lnTo>
                    <a:pt x="9134462" y="2286355"/>
                  </a:lnTo>
                  <a:lnTo>
                    <a:pt x="9134462" y="2276830"/>
                  </a:lnTo>
                  <a:close/>
                </a:path>
                <a:path w="9144000" h="10287000">
                  <a:moveTo>
                    <a:pt x="9144000" y="0"/>
                  </a:moveTo>
                  <a:lnTo>
                    <a:pt x="9134475" y="0"/>
                  </a:lnTo>
                  <a:lnTo>
                    <a:pt x="9134475" y="10286987"/>
                  </a:lnTo>
                  <a:lnTo>
                    <a:pt x="9144000" y="10286987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4" name="object 1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320587" y="2614954"/>
              <a:ext cx="7477124" cy="7477124"/>
            </a:xfrm>
            <a:prstGeom prst="rect">
              <a:avLst/>
            </a:prstGeom>
          </p:spPr>
        </p:pic>
        <p:pic>
          <p:nvPicPr>
            <p:cNvPr id="15" name="object 1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"/>
              <a:ext cx="2183552" cy="2181156"/>
            </a:xfrm>
            <a:prstGeom prst="rect">
              <a:avLst/>
            </a:prstGeom>
          </p:spPr>
        </p:pic>
      </p:grpSp>
      <p:sp>
        <p:nvSpPr>
          <p:cNvPr id="16" name="object 16"/>
          <p:cNvSpPr txBox="1"/>
          <p:nvPr/>
        </p:nvSpPr>
        <p:spPr>
          <a:xfrm>
            <a:off x="16448518" y="9514461"/>
            <a:ext cx="45339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45" dirty="0">
                <a:solidFill>
                  <a:srgbClr val="2F2F2F"/>
                </a:solidFill>
                <a:latin typeface="Verdana"/>
                <a:cs typeface="Verdana"/>
              </a:rPr>
              <a:t>2</a:t>
            </a:r>
            <a:r>
              <a:rPr sz="1200" b="1" spc="65" dirty="0">
                <a:solidFill>
                  <a:srgbClr val="2F2F2F"/>
                </a:solidFill>
                <a:latin typeface="Verdana"/>
                <a:cs typeface="Verdana"/>
              </a:rPr>
              <a:t>0</a:t>
            </a:r>
            <a:r>
              <a:rPr sz="1200" b="1" spc="-45" dirty="0">
                <a:solidFill>
                  <a:srgbClr val="2F2F2F"/>
                </a:solidFill>
                <a:latin typeface="Verdana"/>
                <a:cs typeface="Verdana"/>
              </a:rPr>
              <a:t>2</a:t>
            </a:r>
            <a:r>
              <a:rPr sz="1200" b="1" spc="-50" dirty="0">
                <a:solidFill>
                  <a:srgbClr val="2F2F2F"/>
                </a:solidFill>
                <a:latin typeface="Verdana"/>
                <a:cs typeface="Verdana"/>
              </a:rPr>
              <a:t>0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9734815" y="6818185"/>
            <a:ext cx="1153160" cy="92075"/>
          </a:xfrm>
          <a:custGeom>
            <a:avLst/>
            <a:gdLst/>
            <a:ahLst/>
            <a:cxnLst/>
            <a:rect l="l" t="t" r="r" b="b"/>
            <a:pathLst>
              <a:path w="1153159" h="92075">
                <a:moveTo>
                  <a:pt x="1152537" y="91592"/>
                </a:moveTo>
                <a:lnTo>
                  <a:pt x="0" y="91592"/>
                </a:lnTo>
                <a:lnTo>
                  <a:pt x="0" y="0"/>
                </a:lnTo>
                <a:lnTo>
                  <a:pt x="1152537" y="0"/>
                </a:lnTo>
                <a:lnTo>
                  <a:pt x="1152537" y="91592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9722115" y="7061068"/>
            <a:ext cx="3844925" cy="8489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spc="-135" dirty="0">
                <a:solidFill>
                  <a:srgbClr val="FFFFFF"/>
                </a:solidFill>
                <a:latin typeface="Verdana"/>
                <a:cs typeface="Verdana"/>
              </a:rPr>
              <a:t>04.</a:t>
            </a:r>
            <a:endParaRPr sz="21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739"/>
              </a:spcBef>
            </a:pPr>
            <a:r>
              <a:rPr sz="1850" b="1" spc="-2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50" b="1" spc="-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50" b="1" spc="-1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1850" b="1" spc="-8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50" b="1" spc="-1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50" b="1" spc="-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50" b="1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185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50" b="1" spc="-15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50" b="1" spc="-6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1850" b="1" spc="-30" dirty="0">
                <a:solidFill>
                  <a:srgbClr val="FFFFFF"/>
                </a:solidFill>
                <a:latin typeface="Verdana"/>
                <a:cs typeface="Verdana"/>
              </a:rPr>
              <a:t>pp</a:t>
            </a:r>
            <a:r>
              <a:rPr sz="1850" b="1" spc="-8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50" b="1" spc="-15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50" b="1" spc="-6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5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50" b="1" spc="-11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50" b="1" spc="-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50" b="1" spc="-2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5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50" b="1" spc="-10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1850" b="1" spc="-80" dirty="0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sz="1850" b="1" spc="-2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50" b="1" spc="-3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50" b="1" spc="-11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50" b="1" spc="-2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850" b="1" spc="-65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endParaRPr sz="1850">
              <a:latin typeface="Verdana"/>
              <a:cs typeface="Verdana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9647738" y="8310487"/>
            <a:ext cx="4872355" cy="10795"/>
          </a:xfrm>
          <a:custGeom>
            <a:avLst/>
            <a:gdLst/>
            <a:ahLst/>
            <a:cxnLst/>
            <a:rect l="l" t="t" r="r" b="b"/>
            <a:pathLst>
              <a:path w="4872355" h="10795">
                <a:moveTo>
                  <a:pt x="4872341" y="10647"/>
                </a:moveTo>
                <a:lnTo>
                  <a:pt x="0" y="10647"/>
                </a:lnTo>
                <a:lnTo>
                  <a:pt x="0" y="0"/>
                </a:lnTo>
                <a:lnTo>
                  <a:pt x="4872341" y="0"/>
                </a:lnTo>
                <a:lnTo>
                  <a:pt x="4872341" y="10647"/>
                </a:lnTo>
                <a:close/>
              </a:path>
            </a:pathLst>
          </a:custGeom>
          <a:solidFill>
            <a:srgbClr val="E7E7E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9734815" y="8777784"/>
            <a:ext cx="1153160" cy="92075"/>
          </a:xfrm>
          <a:custGeom>
            <a:avLst/>
            <a:gdLst/>
            <a:ahLst/>
            <a:cxnLst/>
            <a:rect l="l" t="t" r="r" b="b"/>
            <a:pathLst>
              <a:path w="1153159" h="92075">
                <a:moveTo>
                  <a:pt x="1152537" y="91592"/>
                </a:moveTo>
                <a:lnTo>
                  <a:pt x="0" y="91592"/>
                </a:lnTo>
                <a:lnTo>
                  <a:pt x="0" y="0"/>
                </a:lnTo>
                <a:lnTo>
                  <a:pt x="1152537" y="0"/>
                </a:lnTo>
                <a:lnTo>
                  <a:pt x="1152537" y="91592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9722115" y="9200043"/>
            <a:ext cx="7230745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spc="-204" dirty="0">
                <a:solidFill>
                  <a:srgbClr val="FFFFFF"/>
                </a:solidFill>
                <a:latin typeface="Verdana"/>
                <a:cs typeface="Verdana"/>
              </a:rPr>
              <a:t>05.</a:t>
            </a:r>
            <a:r>
              <a:rPr sz="2100" b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00" dirty="0">
                <a:solidFill>
                  <a:srgbClr val="FFFFFF"/>
                </a:solidFill>
                <a:latin typeface="Verdana"/>
                <a:cs typeface="Verdana"/>
              </a:rPr>
              <a:t>Time</a:t>
            </a:r>
            <a:r>
              <a:rPr sz="2100" b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10" dirty="0">
                <a:solidFill>
                  <a:srgbClr val="FFFFFF"/>
                </a:solidFill>
                <a:latin typeface="Verdana"/>
                <a:cs typeface="Verdana"/>
              </a:rPr>
              <a:t>saving</a:t>
            </a:r>
            <a:r>
              <a:rPr sz="2100" b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2100" b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75" dirty="0">
                <a:solidFill>
                  <a:srgbClr val="FFFFFF"/>
                </a:solidFill>
                <a:latin typeface="Verdana"/>
                <a:cs typeface="Verdana"/>
              </a:rPr>
              <a:t>06.</a:t>
            </a:r>
            <a:r>
              <a:rPr sz="2100" b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85" dirty="0">
                <a:solidFill>
                  <a:srgbClr val="FFFFFF"/>
                </a:solidFill>
                <a:latin typeface="Verdana"/>
                <a:cs typeface="Verdana"/>
              </a:rPr>
              <a:t>Cost</a:t>
            </a:r>
            <a:r>
              <a:rPr sz="2100" b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20" dirty="0">
                <a:solidFill>
                  <a:srgbClr val="FFFFFF"/>
                </a:solidFill>
                <a:latin typeface="Verdana"/>
                <a:cs typeface="Verdana"/>
              </a:rPr>
              <a:t>savings</a:t>
            </a:r>
            <a:r>
              <a:rPr sz="2100" b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for</a:t>
            </a:r>
            <a:r>
              <a:rPr sz="2100" b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20" dirty="0">
                <a:solidFill>
                  <a:srgbClr val="FFFFFF"/>
                </a:solidFill>
                <a:latin typeface="Verdana"/>
                <a:cs typeface="Verdana"/>
              </a:rPr>
              <a:t>sports</a:t>
            </a:r>
            <a:r>
              <a:rPr sz="2100" b="1" spc="-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85" dirty="0">
                <a:solidFill>
                  <a:srgbClr val="FFFFFF"/>
                </a:solidFill>
                <a:latin typeface="Verdana"/>
                <a:cs typeface="Verdana"/>
              </a:rPr>
              <a:t>clubs</a:t>
            </a:r>
            <a:endParaRPr sz="2100">
              <a:latin typeface="Verdana"/>
              <a:cs typeface="Verdan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9722115" y="9571626"/>
            <a:ext cx="1659889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b="1" spc="-1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00" b="1" spc="-6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100" b="1" spc="-3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100" b="1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7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100" b="1" spc="-2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100" b="1" spc="-6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100" b="1" spc="-95" dirty="0">
                <a:solidFill>
                  <a:srgbClr val="FFFFFF"/>
                </a:solidFill>
                <a:latin typeface="Verdana"/>
                <a:cs typeface="Verdana"/>
              </a:rPr>
              <a:t>oo</a:t>
            </a:r>
            <a:r>
              <a:rPr sz="2100" b="1" spc="-12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100" b="1" spc="-16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21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76869" y="3373585"/>
            <a:ext cx="4954270" cy="3244215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8350"/>
              </a:lnSpc>
              <a:spcBef>
                <a:spcPts val="490"/>
              </a:spcBef>
            </a:pPr>
            <a:r>
              <a:rPr sz="7200" spc="165" dirty="0">
                <a:solidFill>
                  <a:srgbClr val="E7E7E7"/>
                </a:solidFill>
                <a:latin typeface="Tahoma"/>
                <a:cs typeface="Tahoma"/>
              </a:rPr>
              <a:t>Thank</a:t>
            </a:r>
            <a:r>
              <a:rPr sz="7200" spc="-210" dirty="0">
                <a:solidFill>
                  <a:srgbClr val="E7E7E7"/>
                </a:solidFill>
                <a:latin typeface="Tahoma"/>
                <a:cs typeface="Tahoma"/>
              </a:rPr>
              <a:t> </a:t>
            </a:r>
            <a:r>
              <a:rPr sz="7200" spc="160" dirty="0">
                <a:solidFill>
                  <a:srgbClr val="E7E7E7"/>
                </a:solidFill>
                <a:latin typeface="Tahoma"/>
                <a:cs typeface="Tahoma"/>
              </a:rPr>
              <a:t>you </a:t>
            </a:r>
            <a:r>
              <a:rPr sz="7200" spc="-2095" dirty="0">
                <a:solidFill>
                  <a:srgbClr val="E7E7E7"/>
                </a:solidFill>
                <a:latin typeface="Tahoma"/>
                <a:cs typeface="Tahoma"/>
              </a:rPr>
              <a:t> </a:t>
            </a:r>
            <a:r>
              <a:rPr sz="7200" spc="-5" dirty="0">
                <a:solidFill>
                  <a:srgbClr val="E7E7E7"/>
                </a:solidFill>
                <a:latin typeface="Tahoma"/>
                <a:cs typeface="Tahoma"/>
              </a:rPr>
              <a:t>for </a:t>
            </a:r>
            <a:r>
              <a:rPr sz="7200" spc="95" dirty="0">
                <a:solidFill>
                  <a:srgbClr val="E7E7E7"/>
                </a:solidFill>
                <a:latin typeface="Tahoma"/>
                <a:cs typeface="Tahoma"/>
              </a:rPr>
              <a:t>your </a:t>
            </a:r>
            <a:r>
              <a:rPr sz="7200" spc="100" dirty="0">
                <a:solidFill>
                  <a:srgbClr val="E7E7E7"/>
                </a:solidFill>
                <a:latin typeface="Tahoma"/>
                <a:cs typeface="Tahoma"/>
              </a:rPr>
              <a:t> </a:t>
            </a:r>
            <a:r>
              <a:rPr sz="7200" spc="65" dirty="0">
                <a:solidFill>
                  <a:srgbClr val="E7E7E7"/>
                </a:solidFill>
                <a:latin typeface="Tahoma"/>
                <a:cs typeface="Tahoma"/>
              </a:rPr>
              <a:t>attention!</a:t>
            </a:r>
            <a:endParaRPr sz="7200">
              <a:latin typeface="Tahoma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438425" y="4665453"/>
            <a:ext cx="3795395" cy="7689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sz="2100" b="1" spc="13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2100" b="1" spc="-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00" b="1" spc="20" dirty="0">
                <a:solidFill>
                  <a:srgbClr val="FFFFFF"/>
                </a:solidFill>
                <a:latin typeface="Tahoma"/>
                <a:cs typeface="Tahoma"/>
              </a:rPr>
              <a:t>sports</a:t>
            </a:r>
            <a:r>
              <a:rPr sz="2100" b="1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00" b="1" spc="40" dirty="0">
                <a:solidFill>
                  <a:srgbClr val="FFFFFF"/>
                </a:solidFill>
                <a:latin typeface="Tahoma"/>
                <a:cs typeface="Tahoma"/>
              </a:rPr>
              <a:t>robot</a:t>
            </a:r>
            <a:r>
              <a:rPr sz="2100" b="1" spc="-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00" b="1" spc="35" dirty="0">
                <a:solidFill>
                  <a:srgbClr val="FFFFFF"/>
                </a:solidFill>
                <a:latin typeface="Tahoma"/>
                <a:cs typeface="Tahoma"/>
              </a:rPr>
              <a:t>teachers</a:t>
            </a:r>
            <a:r>
              <a:rPr sz="2100" b="1" spc="-5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00" b="1" spc="-10" dirty="0">
                <a:solidFill>
                  <a:srgbClr val="FFFFFF"/>
                </a:solidFill>
                <a:latin typeface="Tahoma"/>
                <a:cs typeface="Tahoma"/>
              </a:rPr>
              <a:t>will </a:t>
            </a:r>
            <a:r>
              <a:rPr sz="2100" b="1" spc="-6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00" b="1" spc="80" dirty="0">
                <a:solidFill>
                  <a:srgbClr val="FFFFFF"/>
                </a:solidFill>
                <a:latin typeface="Tahoma"/>
                <a:cs typeface="Tahoma"/>
              </a:rPr>
              <a:t>change</a:t>
            </a:r>
            <a:r>
              <a:rPr sz="2100" b="1" spc="-4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2100" b="1" dirty="0">
                <a:solidFill>
                  <a:srgbClr val="FFFFFF"/>
                </a:solidFill>
                <a:latin typeface="Tahoma"/>
                <a:cs typeface="Tahoma"/>
              </a:rPr>
              <a:t>sports!</a:t>
            </a:r>
            <a:endParaRPr sz="2100">
              <a:latin typeface="Tahoma"/>
              <a:cs typeface="Tahom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8437013" y="5095600"/>
            <a:ext cx="2243455" cy="88265"/>
          </a:xfrm>
          <a:custGeom>
            <a:avLst/>
            <a:gdLst/>
            <a:ahLst/>
            <a:cxnLst/>
            <a:rect l="l" t="t" r="r" b="b"/>
            <a:pathLst>
              <a:path w="2243454" h="88264">
                <a:moveTo>
                  <a:pt x="2242974" y="88248"/>
                </a:moveTo>
                <a:lnTo>
                  <a:pt x="0" y="88248"/>
                </a:lnTo>
                <a:lnTo>
                  <a:pt x="0" y="0"/>
                </a:lnTo>
                <a:lnTo>
                  <a:pt x="2242974" y="0"/>
                </a:lnTo>
                <a:lnTo>
                  <a:pt x="2242974" y="88248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8356084"/>
            <a:ext cx="18288000" cy="9525"/>
          </a:xfrm>
          <a:custGeom>
            <a:avLst/>
            <a:gdLst/>
            <a:ahLst/>
            <a:cxnLst/>
            <a:rect l="l" t="t" r="r" b="b"/>
            <a:pathLst>
              <a:path w="18288000" h="9525">
                <a:moveTo>
                  <a:pt x="0" y="0"/>
                </a:moveTo>
                <a:lnTo>
                  <a:pt x="18287999" y="0"/>
                </a:lnTo>
                <a:lnTo>
                  <a:pt x="18287999" y="9524"/>
                </a:lnTo>
                <a:lnTo>
                  <a:pt x="0" y="952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035050" y="9125484"/>
            <a:ext cx="25476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75" dirty="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sz="1200" b="1" spc="1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200" b="1" spc="120" dirty="0">
                <a:solidFill>
                  <a:srgbClr val="FFFFFF"/>
                </a:solidFill>
                <a:latin typeface="Tahoma"/>
                <a:cs typeface="Tahoma"/>
              </a:rPr>
              <a:t>SPORTS</a:t>
            </a:r>
            <a:r>
              <a:rPr sz="1200" b="1" spc="2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200" b="1" spc="140" dirty="0">
                <a:solidFill>
                  <a:srgbClr val="FFFFFF"/>
                </a:solidFill>
                <a:latin typeface="Tahoma"/>
                <a:cs typeface="Tahoma"/>
              </a:rPr>
              <a:t>ROBOT</a:t>
            </a:r>
            <a:r>
              <a:rPr sz="1200" b="1" spc="20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1200" b="1" spc="140" dirty="0">
                <a:solidFill>
                  <a:srgbClr val="FFFFFF"/>
                </a:solidFill>
                <a:latin typeface="Tahoma"/>
                <a:cs typeface="Tahoma"/>
              </a:rPr>
              <a:t>TEACHER</a:t>
            </a:r>
            <a:endParaRPr sz="1200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6852090" y="9125484"/>
            <a:ext cx="4394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45" dirty="0">
                <a:solidFill>
                  <a:srgbClr val="FFFFFF"/>
                </a:solidFill>
                <a:latin typeface="Tahoma"/>
                <a:cs typeface="Tahoma"/>
              </a:rPr>
              <a:t>2</a:t>
            </a:r>
            <a:r>
              <a:rPr sz="1200" b="1" spc="155" dirty="0">
                <a:solidFill>
                  <a:srgbClr val="FFFFFF"/>
                </a:solidFill>
                <a:latin typeface="Tahoma"/>
                <a:cs typeface="Tahoma"/>
              </a:rPr>
              <a:t>0</a:t>
            </a:r>
            <a:r>
              <a:rPr sz="1200" b="1" spc="45" dirty="0">
                <a:solidFill>
                  <a:srgbClr val="FFFFFF"/>
                </a:solidFill>
                <a:latin typeface="Tahoma"/>
                <a:cs typeface="Tahoma"/>
              </a:rPr>
              <a:t>2</a:t>
            </a:r>
            <a:r>
              <a:rPr sz="1200" b="1" spc="-70" dirty="0">
                <a:solidFill>
                  <a:srgbClr val="FFFFFF"/>
                </a:solidFill>
                <a:latin typeface="Tahoma"/>
                <a:cs typeface="Tahoma"/>
              </a:rPr>
              <a:t>3</a:t>
            </a:r>
            <a:endParaRPr sz="1200">
              <a:latin typeface="Tahoma"/>
              <a:cs typeface="Tahoma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183552" cy="218115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501397" y="1293337"/>
            <a:ext cx="2892425" cy="1284605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12700" marR="5080">
              <a:lnSpc>
                <a:spcPts val="4880"/>
              </a:lnSpc>
              <a:spcBef>
                <a:spcPts val="355"/>
              </a:spcBef>
            </a:pPr>
            <a:r>
              <a:rPr sz="4200" spc="-345" dirty="0">
                <a:solidFill>
                  <a:srgbClr val="2F2F2F"/>
                </a:solidFill>
              </a:rPr>
              <a:t>T</a:t>
            </a:r>
            <a:r>
              <a:rPr sz="4200" spc="-125" dirty="0">
                <a:solidFill>
                  <a:srgbClr val="2F2F2F"/>
                </a:solidFill>
              </a:rPr>
              <a:t>h</a:t>
            </a:r>
            <a:r>
              <a:rPr sz="4200" spc="-180" dirty="0">
                <a:solidFill>
                  <a:srgbClr val="2F2F2F"/>
                </a:solidFill>
              </a:rPr>
              <a:t>e</a:t>
            </a:r>
            <a:r>
              <a:rPr sz="4200" spc="-280" dirty="0">
                <a:solidFill>
                  <a:srgbClr val="2F2F2F"/>
                </a:solidFill>
              </a:rPr>
              <a:t> </a:t>
            </a:r>
            <a:r>
              <a:rPr sz="4200" spc="-140" dirty="0">
                <a:solidFill>
                  <a:srgbClr val="2F2F2F"/>
                </a:solidFill>
              </a:rPr>
              <a:t>t</a:t>
            </a:r>
            <a:r>
              <a:rPr sz="4200" spc="-265" dirty="0">
                <a:solidFill>
                  <a:srgbClr val="2F2F2F"/>
                </a:solidFill>
              </a:rPr>
              <a:t>a</a:t>
            </a:r>
            <a:r>
              <a:rPr sz="4200" spc="-330" dirty="0">
                <a:solidFill>
                  <a:srgbClr val="2F2F2F"/>
                </a:solidFill>
              </a:rPr>
              <a:t>r</a:t>
            </a:r>
            <a:r>
              <a:rPr sz="4200" spc="-30" dirty="0">
                <a:solidFill>
                  <a:srgbClr val="2F2F2F"/>
                </a:solidFill>
              </a:rPr>
              <a:t>g</a:t>
            </a:r>
            <a:r>
              <a:rPr sz="4200" spc="-185" dirty="0">
                <a:solidFill>
                  <a:srgbClr val="2F2F2F"/>
                </a:solidFill>
              </a:rPr>
              <a:t>e</a:t>
            </a:r>
            <a:r>
              <a:rPr sz="4200" spc="-114" dirty="0">
                <a:solidFill>
                  <a:srgbClr val="2F2F2F"/>
                </a:solidFill>
              </a:rPr>
              <a:t>t  </a:t>
            </a:r>
            <a:r>
              <a:rPr sz="4200" spc="-155" dirty="0">
                <a:solidFill>
                  <a:srgbClr val="2F2F2F"/>
                </a:solidFill>
              </a:rPr>
              <a:t>audience</a:t>
            </a:r>
            <a:endParaRPr sz="4200" dirty="0"/>
          </a:p>
        </p:txBody>
      </p:sp>
      <p:sp>
        <p:nvSpPr>
          <p:cNvPr id="4" name="object 4"/>
          <p:cNvSpPr txBox="1"/>
          <p:nvPr/>
        </p:nvSpPr>
        <p:spPr>
          <a:xfrm>
            <a:off x="1779554" y="3346772"/>
            <a:ext cx="5908040" cy="389786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07950">
              <a:lnSpc>
                <a:spcPts val="4430"/>
              </a:lnSpc>
              <a:spcBef>
                <a:spcPts val="95"/>
              </a:spcBef>
              <a:tabLst>
                <a:tab pos="554355" algn="l"/>
              </a:tabLst>
            </a:pPr>
            <a:r>
              <a:rPr lang="en-US" sz="3800" b="1" spc="95" dirty="0">
                <a:solidFill>
                  <a:srgbClr val="BE2D00"/>
                </a:solidFill>
                <a:latin typeface="Verdana"/>
                <a:cs typeface="Verdana"/>
              </a:rPr>
              <a:t>1. </a:t>
            </a:r>
            <a:r>
              <a:rPr sz="3800" b="1" spc="95" dirty="0">
                <a:solidFill>
                  <a:srgbClr val="BE2D00"/>
                </a:solidFill>
                <a:latin typeface="Verdana"/>
                <a:cs typeface="Verdana"/>
              </a:rPr>
              <a:t>S</a:t>
            </a:r>
            <a:r>
              <a:rPr sz="3800" b="1" spc="405" dirty="0">
                <a:solidFill>
                  <a:srgbClr val="BE2D00"/>
                </a:solidFill>
                <a:latin typeface="Verdana"/>
                <a:cs typeface="Verdana"/>
              </a:rPr>
              <a:t>C</a:t>
            </a:r>
            <a:r>
              <a:rPr sz="3800" b="1" spc="254" dirty="0">
                <a:solidFill>
                  <a:srgbClr val="BE2D00"/>
                </a:solidFill>
                <a:latin typeface="Verdana"/>
                <a:cs typeface="Verdana"/>
              </a:rPr>
              <a:t>H</a:t>
            </a:r>
            <a:r>
              <a:rPr sz="3800" b="1" spc="345" dirty="0">
                <a:solidFill>
                  <a:srgbClr val="BE2D00"/>
                </a:solidFill>
                <a:latin typeface="Verdana"/>
                <a:cs typeface="Verdana"/>
              </a:rPr>
              <a:t>OO</a:t>
            </a:r>
            <a:r>
              <a:rPr sz="3800" b="1" spc="245" dirty="0">
                <a:solidFill>
                  <a:srgbClr val="BE2D00"/>
                </a:solidFill>
                <a:latin typeface="Verdana"/>
                <a:cs typeface="Verdana"/>
              </a:rPr>
              <a:t>L</a:t>
            </a:r>
            <a:r>
              <a:rPr sz="3800" b="1" spc="-280" dirty="0">
                <a:solidFill>
                  <a:srgbClr val="BE2D00"/>
                </a:solidFill>
                <a:latin typeface="Verdana"/>
                <a:cs typeface="Verdana"/>
              </a:rPr>
              <a:t>S</a:t>
            </a:r>
            <a:endParaRPr lang="en-US" sz="3800" dirty="0">
              <a:latin typeface="Verdana"/>
              <a:cs typeface="Verdana"/>
            </a:endParaRPr>
          </a:p>
          <a:p>
            <a:pPr marL="107950">
              <a:lnSpc>
                <a:spcPts val="4430"/>
              </a:lnSpc>
              <a:spcBef>
                <a:spcPts val="95"/>
              </a:spcBef>
              <a:tabLst>
                <a:tab pos="554355" algn="l"/>
              </a:tabLst>
            </a:pPr>
            <a:r>
              <a:rPr lang="en-US" sz="3800" b="1" spc="95" dirty="0">
                <a:solidFill>
                  <a:srgbClr val="BE2D00"/>
                </a:solidFill>
                <a:latin typeface="Verdana"/>
                <a:cs typeface="Verdana"/>
              </a:rPr>
              <a:t>2. </a:t>
            </a:r>
            <a:r>
              <a:rPr sz="3800" b="1" spc="95" dirty="0">
                <a:solidFill>
                  <a:srgbClr val="BE2D00"/>
                </a:solidFill>
                <a:latin typeface="Verdana"/>
                <a:cs typeface="Verdana"/>
              </a:rPr>
              <a:t>S</a:t>
            </a:r>
            <a:r>
              <a:rPr sz="3800" b="1" spc="365" dirty="0">
                <a:solidFill>
                  <a:srgbClr val="BE2D00"/>
                </a:solidFill>
                <a:latin typeface="Verdana"/>
                <a:cs typeface="Verdana"/>
              </a:rPr>
              <a:t>P</a:t>
            </a:r>
            <a:r>
              <a:rPr sz="3800" b="1" spc="345" dirty="0">
                <a:solidFill>
                  <a:srgbClr val="BE2D00"/>
                </a:solidFill>
                <a:latin typeface="Verdana"/>
                <a:cs typeface="Verdana"/>
              </a:rPr>
              <a:t>O</a:t>
            </a:r>
            <a:r>
              <a:rPr sz="3800" b="1" spc="190" dirty="0">
                <a:solidFill>
                  <a:srgbClr val="BE2D00"/>
                </a:solidFill>
                <a:latin typeface="Verdana"/>
                <a:cs typeface="Verdana"/>
              </a:rPr>
              <a:t>R</a:t>
            </a:r>
            <a:r>
              <a:rPr sz="3800" b="1" spc="130" dirty="0">
                <a:solidFill>
                  <a:srgbClr val="BE2D00"/>
                </a:solidFill>
                <a:latin typeface="Verdana"/>
                <a:cs typeface="Verdana"/>
              </a:rPr>
              <a:t>T</a:t>
            </a:r>
            <a:r>
              <a:rPr sz="3800" b="1" spc="-280" dirty="0">
                <a:solidFill>
                  <a:srgbClr val="BE2D00"/>
                </a:solidFill>
                <a:latin typeface="Verdana"/>
                <a:cs typeface="Verdana"/>
              </a:rPr>
              <a:t>S</a:t>
            </a:r>
            <a:r>
              <a:rPr sz="3800" b="1" spc="530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405" dirty="0">
                <a:solidFill>
                  <a:srgbClr val="BE2D00"/>
                </a:solidFill>
                <a:latin typeface="Verdana"/>
                <a:cs typeface="Verdana"/>
              </a:rPr>
              <a:t>C</a:t>
            </a:r>
            <a:r>
              <a:rPr sz="3800" b="1" spc="245" dirty="0">
                <a:solidFill>
                  <a:srgbClr val="BE2D00"/>
                </a:solidFill>
                <a:latin typeface="Verdana"/>
                <a:cs typeface="Verdana"/>
              </a:rPr>
              <a:t>L</a:t>
            </a:r>
            <a:r>
              <a:rPr sz="3800" b="1" spc="280" dirty="0">
                <a:solidFill>
                  <a:srgbClr val="BE2D00"/>
                </a:solidFill>
                <a:latin typeface="Verdana"/>
                <a:cs typeface="Verdana"/>
              </a:rPr>
              <a:t>U</a:t>
            </a:r>
            <a:r>
              <a:rPr sz="3800" b="1" spc="380" dirty="0">
                <a:solidFill>
                  <a:srgbClr val="BE2D00"/>
                </a:solidFill>
                <a:latin typeface="Verdana"/>
                <a:cs typeface="Verdana"/>
              </a:rPr>
              <a:t>B</a:t>
            </a:r>
            <a:endParaRPr lang="en-US" sz="3800" b="1" spc="-280" dirty="0">
              <a:solidFill>
                <a:srgbClr val="BE2D00"/>
              </a:solidFill>
              <a:latin typeface="Verdana"/>
              <a:cs typeface="Verdana"/>
            </a:endParaRPr>
          </a:p>
          <a:p>
            <a:pPr marL="12065">
              <a:lnSpc>
                <a:spcPts val="4300"/>
              </a:lnSpc>
              <a:tabLst>
                <a:tab pos="554355" algn="l"/>
              </a:tabLst>
            </a:pPr>
            <a:r>
              <a:rPr lang="en-US" sz="3800" b="1" spc="-455" dirty="0">
                <a:solidFill>
                  <a:srgbClr val="BE2D00"/>
                </a:solidFill>
                <a:latin typeface="Verdana"/>
                <a:cs typeface="Verdana"/>
              </a:rPr>
              <a:t>3. </a:t>
            </a:r>
            <a:r>
              <a:rPr sz="3800" b="1" spc="-455" dirty="0">
                <a:solidFill>
                  <a:srgbClr val="BE2D00"/>
                </a:solidFill>
                <a:latin typeface="Verdana"/>
                <a:cs typeface="Verdana"/>
              </a:rPr>
              <a:t>I</a:t>
            </a:r>
            <a:r>
              <a:rPr sz="3800" b="1" spc="220" dirty="0">
                <a:solidFill>
                  <a:srgbClr val="BE2D00"/>
                </a:solidFill>
                <a:latin typeface="Verdana"/>
                <a:cs typeface="Verdana"/>
              </a:rPr>
              <a:t>N</a:t>
            </a:r>
            <a:r>
              <a:rPr sz="3800" b="1" spc="355" dirty="0">
                <a:solidFill>
                  <a:srgbClr val="BE2D00"/>
                </a:solidFill>
                <a:latin typeface="Verdana"/>
                <a:cs typeface="Verdana"/>
              </a:rPr>
              <a:t>D</a:t>
            </a:r>
            <a:r>
              <a:rPr sz="3800" b="1" spc="-455" dirty="0">
                <a:solidFill>
                  <a:srgbClr val="BE2D00"/>
                </a:solidFill>
                <a:latin typeface="Verdana"/>
                <a:cs typeface="Verdana"/>
              </a:rPr>
              <a:t>I</a:t>
            </a:r>
            <a:r>
              <a:rPr sz="3800" b="1" spc="300" dirty="0">
                <a:solidFill>
                  <a:srgbClr val="BE2D00"/>
                </a:solidFill>
                <a:latin typeface="Verdana"/>
                <a:cs typeface="Verdana"/>
              </a:rPr>
              <a:t>V</a:t>
            </a:r>
            <a:r>
              <a:rPr sz="3800" b="1" spc="-455" dirty="0">
                <a:solidFill>
                  <a:srgbClr val="BE2D00"/>
                </a:solidFill>
                <a:latin typeface="Verdana"/>
                <a:cs typeface="Verdana"/>
              </a:rPr>
              <a:t>I</a:t>
            </a:r>
            <a:r>
              <a:rPr sz="3800" b="1" spc="355" dirty="0">
                <a:solidFill>
                  <a:srgbClr val="BE2D00"/>
                </a:solidFill>
                <a:latin typeface="Verdana"/>
                <a:cs typeface="Verdana"/>
              </a:rPr>
              <a:t>D</a:t>
            </a:r>
            <a:r>
              <a:rPr sz="3800" b="1" spc="280" dirty="0">
                <a:solidFill>
                  <a:srgbClr val="BE2D00"/>
                </a:solidFill>
                <a:latin typeface="Verdana"/>
                <a:cs typeface="Verdana"/>
              </a:rPr>
              <a:t>U</a:t>
            </a:r>
            <a:r>
              <a:rPr sz="3800" b="1" spc="330" dirty="0">
                <a:solidFill>
                  <a:srgbClr val="BE2D00"/>
                </a:solidFill>
                <a:latin typeface="Verdana"/>
                <a:cs typeface="Verdana"/>
              </a:rPr>
              <a:t>A</a:t>
            </a:r>
            <a:r>
              <a:rPr sz="3800" b="1" spc="245" dirty="0">
                <a:solidFill>
                  <a:srgbClr val="BE2D00"/>
                </a:solidFill>
                <a:latin typeface="Verdana"/>
                <a:cs typeface="Verdana"/>
              </a:rPr>
              <a:t>L</a:t>
            </a:r>
            <a:r>
              <a:rPr sz="3800" b="1" spc="-280" dirty="0">
                <a:solidFill>
                  <a:srgbClr val="BE2D00"/>
                </a:solidFill>
                <a:latin typeface="Verdana"/>
                <a:cs typeface="Verdana"/>
              </a:rPr>
              <a:t>S</a:t>
            </a:r>
            <a:endParaRPr sz="3800" dirty="0">
              <a:latin typeface="Verdana"/>
              <a:cs typeface="Verdana"/>
            </a:endParaRPr>
          </a:p>
          <a:p>
            <a:pPr marL="553720" marR="873760">
              <a:lnSpc>
                <a:spcPts val="4300"/>
              </a:lnSpc>
              <a:spcBef>
                <a:spcPts val="229"/>
              </a:spcBef>
            </a:pPr>
            <a:r>
              <a:rPr sz="3800" b="1" spc="125" dirty="0">
                <a:solidFill>
                  <a:srgbClr val="BE2D00"/>
                </a:solidFill>
                <a:latin typeface="Verdana"/>
                <a:cs typeface="Verdana"/>
              </a:rPr>
              <a:t>INTERESTED</a:t>
            </a:r>
            <a:r>
              <a:rPr sz="3800" b="1" spc="470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-305" dirty="0">
                <a:solidFill>
                  <a:srgbClr val="BE2D00"/>
                </a:solidFill>
                <a:latin typeface="Verdana"/>
                <a:cs typeface="Verdana"/>
              </a:rPr>
              <a:t>IN </a:t>
            </a:r>
            <a:r>
              <a:rPr sz="3800" b="1" spc="-1285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130" dirty="0">
                <a:solidFill>
                  <a:srgbClr val="BE2D00"/>
                </a:solidFill>
                <a:latin typeface="Verdana"/>
                <a:cs typeface="Verdana"/>
              </a:rPr>
              <a:t>TEACHING</a:t>
            </a:r>
            <a:r>
              <a:rPr sz="3800" b="1" spc="470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175" dirty="0">
                <a:solidFill>
                  <a:srgbClr val="BE2D00"/>
                </a:solidFill>
                <a:latin typeface="Verdana"/>
                <a:cs typeface="Verdana"/>
              </a:rPr>
              <a:t>AND</a:t>
            </a:r>
            <a:endParaRPr sz="3800" dirty="0">
              <a:latin typeface="Verdana"/>
              <a:cs typeface="Verdana"/>
            </a:endParaRPr>
          </a:p>
          <a:p>
            <a:pPr marL="553720">
              <a:lnSpc>
                <a:spcPts val="4065"/>
              </a:lnSpc>
            </a:pPr>
            <a:r>
              <a:rPr sz="3800" b="1" spc="85" dirty="0">
                <a:solidFill>
                  <a:srgbClr val="BE2D00"/>
                </a:solidFill>
                <a:latin typeface="Verdana"/>
                <a:cs typeface="Verdana"/>
              </a:rPr>
              <a:t>IMPROVING</a:t>
            </a:r>
            <a:r>
              <a:rPr sz="3800" b="1" spc="440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15" dirty="0">
                <a:solidFill>
                  <a:srgbClr val="BE2D00"/>
                </a:solidFill>
                <a:latin typeface="Verdana"/>
                <a:cs typeface="Verdana"/>
              </a:rPr>
              <a:t>THEIR</a:t>
            </a:r>
            <a:endParaRPr sz="3800" dirty="0">
              <a:latin typeface="Verdana"/>
              <a:cs typeface="Verdana"/>
            </a:endParaRPr>
          </a:p>
          <a:p>
            <a:pPr marL="553720">
              <a:lnSpc>
                <a:spcPts val="4430"/>
              </a:lnSpc>
            </a:pPr>
            <a:r>
              <a:rPr sz="3800" b="1" spc="140" dirty="0">
                <a:solidFill>
                  <a:srgbClr val="BE2D00"/>
                </a:solidFill>
                <a:latin typeface="Verdana"/>
                <a:cs typeface="Verdana"/>
              </a:rPr>
              <a:t>SPORTS</a:t>
            </a:r>
            <a:r>
              <a:rPr sz="3800" b="1" spc="490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15" dirty="0">
                <a:solidFill>
                  <a:srgbClr val="BE2D00"/>
                </a:solidFill>
                <a:latin typeface="Verdana"/>
                <a:cs typeface="Verdana"/>
              </a:rPr>
              <a:t>SKILLS</a:t>
            </a:r>
            <a:endParaRPr sz="3800" dirty="0">
              <a:latin typeface="Verdana"/>
              <a:cs typeface="Verdan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1"/>
            <a:ext cx="18288000" cy="10287000"/>
            <a:chOff x="0" y="1"/>
            <a:chExt cx="18288000" cy="10287000"/>
          </a:xfrm>
        </p:grpSpPr>
        <p:sp>
          <p:nvSpPr>
            <p:cNvPr id="6" name="object 6"/>
            <p:cNvSpPr/>
            <p:nvPr/>
          </p:nvSpPr>
          <p:spPr>
            <a:xfrm>
              <a:off x="8778873" y="9218826"/>
              <a:ext cx="1948814" cy="155575"/>
            </a:xfrm>
            <a:custGeom>
              <a:avLst/>
              <a:gdLst/>
              <a:ahLst/>
              <a:cxnLst/>
              <a:rect l="l" t="t" r="r" b="b"/>
              <a:pathLst>
                <a:path w="1948815" h="155575">
                  <a:moveTo>
                    <a:pt x="0" y="0"/>
                  </a:moveTo>
                  <a:lnTo>
                    <a:pt x="1948417" y="0"/>
                  </a:lnTo>
                  <a:lnTo>
                    <a:pt x="1948417" y="155149"/>
                  </a:lnTo>
                  <a:lnTo>
                    <a:pt x="0" y="1551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2D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0" y="11"/>
              <a:ext cx="18288000" cy="10287000"/>
            </a:xfrm>
            <a:custGeom>
              <a:avLst/>
              <a:gdLst/>
              <a:ahLst/>
              <a:cxnLst/>
              <a:rect l="l" t="t" r="r" b="b"/>
              <a:pathLst>
                <a:path w="18288000" h="10287000">
                  <a:moveTo>
                    <a:pt x="18287962" y="9364421"/>
                  </a:moveTo>
                  <a:lnTo>
                    <a:pt x="8778862" y="9364421"/>
                  </a:lnTo>
                  <a:lnTo>
                    <a:pt x="8778862" y="0"/>
                  </a:lnTo>
                  <a:lnTo>
                    <a:pt x="8769337" y="0"/>
                  </a:lnTo>
                  <a:lnTo>
                    <a:pt x="8769337" y="9364421"/>
                  </a:lnTo>
                  <a:lnTo>
                    <a:pt x="0" y="9364421"/>
                  </a:lnTo>
                  <a:lnTo>
                    <a:pt x="0" y="9373946"/>
                  </a:lnTo>
                  <a:lnTo>
                    <a:pt x="8769337" y="9373946"/>
                  </a:lnTo>
                  <a:lnTo>
                    <a:pt x="8769337" y="10287000"/>
                  </a:lnTo>
                  <a:lnTo>
                    <a:pt x="8778862" y="10287000"/>
                  </a:lnTo>
                  <a:lnTo>
                    <a:pt x="8778862" y="9373946"/>
                  </a:lnTo>
                  <a:lnTo>
                    <a:pt x="18287962" y="9373946"/>
                  </a:lnTo>
                  <a:lnTo>
                    <a:pt x="18287962" y="936442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40649" y="1028700"/>
              <a:ext cx="7820023" cy="7820023"/>
            </a:xfrm>
            <a:prstGeom prst="rect">
              <a:avLst/>
            </a:prstGeom>
          </p:spPr>
        </p:pic>
      </p:grpSp>
      <p:sp>
        <p:nvSpPr>
          <p:cNvPr id="9" name="object 9"/>
          <p:cNvSpPr txBox="1"/>
          <p:nvPr/>
        </p:nvSpPr>
        <p:spPr>
          <a:xfrm>
            <a:off x="1016000" y="9695402"/>
            <a:ext cx="25476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35" dirty="0">
                <a:solidFill>
                  <a:srgbClr val="2F2F2F"/>
                </a:solidFill>
                <a:latin typeface="Verdana"/>
                <a:cs typeface="Verdana"/>
              </a:rPr>
              <a:t>A</a:t>
            </a:r>
            <a:r>
              <a:rPr sz="1200" b="1" spc="135" dirty="0">
                <a:solidFill>
                  <a:srgbClr val="2F2F2F"/>
                </a:solidFill>
                <a:latin typeface="Verdana"/>
                <a:cs typeface="Verdana"/>
              </a:rPr>
              <a:t> </a:t>
            </a:r>
            <a:r>
              <a:rPr sz="1200" b="1" spc="30" dirty="0">
                <a:solidFill>
                  <a:srgbClr val="2F2F2F"/>
                </a:solidFill>
                <a:latin typeface="Verdana"/>
                <a:cs typeface="Verdana"/>
              </a:rPr>
              <a:t>SPORTS</a:t>
            </a:r>
            <a:r>
              <a:rPr sz="1200" b="1" spc="135" dirty="0">
                <a:solidFill>
                  <a:srgbClr val="2F2F2F"/>
                </a:solidFill>
                <a:latin typeface="Verdana"/>
                <a:cs typeface="Verdana"/>
              </a:rPr>
              <a:t> </a:t>
            </a:r>
            <a:r>
              <a:rPr sz="1200" b="1" spc="55" dirty="0">
                <a:solidFill>
                  <a:srgbClr val="2F2F2F"/>
                </a:solidFill>
                <a:latin typeface="Verdana"/>
                <a:cs typeface="Verdana"/>
              </a:rPr>
              <a:t>ROBOT</a:t>
            </a:r>
            <a:r>
              <a:rPr sz="1200" b="1" spc="140" dirty="0">
                <a:solidFill>
                  <a:srgbClr val="2F2F2F"/>
                </a:solidFill>
                <a:latin typeface="Verdana"/>
                <a:cs typeface="Verdana"/>
              </a:rPr>
              <a:t> </a:t>
            </a:r>
            <a:r>
              <a:rPr sz="1200" b="1" spc="60" dirty="0">
                <a:solidFill>
                  <a:srgbClr val="2F2F2F"/>
                </a:solidFill>
                <a:latin typeface="Verdana"/>
                <a:cs typeface="Verdana"/>
              </a:rPr>
              <a:t>TEACHER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833040" y="9695402"/>
            <a:ext cx="4394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45" dirty="0">
                <a:solidFill>
                  <a:srgbClr val="2F2F2F"/>
                </a:solidFill>
                <a:latin typeface="Verdana"/>
                <a:cs typeface="Verdana"/>
              </a:rPr>
              <a:t>2</a:t>
            </a:r>
            <a:r>
              <a:rPr sz="1200" b="1" spc="65" dirty="0">
                <a:solidFill>
                  <a:srgbClr val="2F2F2F"/>
                </a:solidFill>
                <a:latin typeface="Verdana"/>
                <a:cs typeface="Verdana"/>
              </a:rPr>
              <a:t>0</a:t>
            </a:r>
            <a:r>
              <a:rPr sz="1200" b="1" spc="-45" dirty="0">
                <a:solidFill>
                  <a:srgbClr val="2F2F2F"/>
                </a:solidFill>
                <a:latin typeface="Verdana"/>
                <a:cs typeface="Verdana"/>
              </a:rPr>
              <a:t>2</a:t>
            </a:r>
            <a:r>
              <a:rPr sz="1200" b="1" spc="-160" dirty="0">
                <a:solidFill>
                  <a:srgbClr val="2F2F2F"/>
                </a:solidFill>
                <a:latin typeface="Verdana"/>
                <a:cs typeface="Verdana"/>
              </a:rPr>
              <a:t>3</a:t>
            </a:r>
            <a:endParaRPr sz="1200">
              <a:latin typeface="Verdana"/>
              <a:cs typeface="Verdana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2183552" cy="21811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679675" y="2485478"/>
            <a:ext cx="4802505" cy="7689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6100"/>
              </a:lnSpc>
              <a:spcBef>
                <a:spcPts val="100"/>
              </a:spcBef>
            </a:pPr>
            <a:r>
              <a:rPr sz="2100" b="1" spc="65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100" b="1" spc="-6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100" b="1" spc="-9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2100" b="1" spc="-2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1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4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100" b="1" spc="-2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100" b="1" spc="-14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100" b="1" spc="-13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4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100" b="1" spc="-2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100" b="1" spc="-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00" b="1" spc="-11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00" b="1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00" b="1" spc="-14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2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2100" b="1" spc="-7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a  </a:t>
            </a:r>
            <a:r>
              <a:rPr sz="2100" b="1" spc="-2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tt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00" b="1" spc="-14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00" b="1" spc="-11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00" b="1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100" b="1" spc="-7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100" b="1" spc="-14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th</a:t>
            </a:r>
            <a:r>
              <a:rPr sz="2100" b="1" spc="-11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00" b="1" spc="-4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11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00" b="1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100" b="1" spc="-6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2100" b="1" spc="-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100" b="1" spc="-11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100" b="1" spc="-5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100" b="1" spc="-60" dirty="0">
                <a:solidFill>
                  <a:srgbClr val="FFFFFF"/>
                </a:solidFill>
                <a:latin typeface="Verdana"/>
                <a:cs typeface="Verdana"/>
              </a:rPr>
              <a:t>?</a:t>
            </a:r>
            <a:endParaRPr sz="210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8692375" y="3732640"/>
            <a:ext cx="1153160" cy="92075"/>
          </a:xfrm>
          <a:custGeom>
            <a:avLst/>
            <a:gdLst/>
            <a:ahLst/>
            <a:cxnLst/>
            <a:rect l="l" t="t" r="r" b="b"/>
            <a:pathLst>
              <a:path w="1153159" h="92075">
                <a:moveTo>
                  <a:pt x="1152537" y="91592"/>
                </a:moveTo>
                <a:lnTo>
                  <a:pt x="0" y="91592"/>
                </a:lnTo>
                <a:lnTo>
                  <a:pt x="0" y="0"/>
                </a:lnTo>
                <a:lnTo>
                  <a:pt x="1152537" y="0"/>
                </a:lnTo>
                <a:lnTo>
                  <a:pt x="1152537" y="91592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754305" y="4363386"/>
            <a:ext cx="62230" cy="62230"/>
          </a:xfrm>
          <a:custGeom>
            <a:avLst/>
            <a:gdLst/>
            <a:ahLst/>
            <a:cxnLst/>
            <a:rect l="l" t="t" r="r" b="b"/>
            <a:pathLst>
              <a:path w="62229" h="62229">
                <a:moveTo>
                  <a:pt x="35071" y="61930"/>
                </a:moveTo>
                <a:lnTo>
                  <a:pt x="26858" y="61930"/>
                </a:lnTo>
                <a:lnTo>
                  <a:pt x="22909" y="61144"/>
                </a:lnTo>
                <a:lnTo>
                  <a:pt x="0" y="35071"/>
                </a:lnTo>
                <a:lnTo>
                  <a:pt x="0" y="26858"/>
                </a:lnTo>
                <a:lnTo>
                  <a:pt x="26858" y="0"/>
                </a:lnTo>
                <a:lnTo>
                  <a:pt x="35071" y="0"/>
                </a:lnTo>
                <a:lnTo>
                  <a:pt x="61930" y="30965"/>
                </a:lnTo>
                <a:lnTo>
                  <a:pt x="61930" y="35071"/>
                </a:lnTo>
                <a:lnTo>
                  <a:pt x="35071" y="6193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9068192" y="4179634"/>
            <a:ext cx="4759960" cy="1264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2900"/>
              </a:lnSpc>
              <a:spcBef>
                <a:spcPts val="100"/>
              </a:spcBef>
            </a:pPr>
            <a:r>
              <a:rPr sz="1800" spc="9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-6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275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00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il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ili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9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3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1800" spc="-6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nd  </a:t>
            </a:r>
            <a:r>
              <a:rPr sz="1800" spc="10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db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-125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1800" spc="-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-3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1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nc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1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275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00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800" spc="7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00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9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1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65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sz="1800" spc="-3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5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1800" spc="1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ch</a:t>
            </a:r>
            <a:r>
              <a:rPr sz="1800" spc="-27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8692375" y="5883897"/>
            <a:ext cx="1153160" cy="92075"/>
          </a:xfrm>
          <a:custGeom>
            <a:avLst/>
            <a:gdLst/>
            <a:ahLst/>
            <a:cxnLst/>
            <a:rect l="l" t="t" r="r" b="b"/>
            <a:pathLst>
              <a:path w="1153159" h="92075">
                <a:moveTo>
                  <a:pt x="1152537" y="91592"/>
                </a:moveTo>
                <a:lnTo>
                  <a:pt x="0" y="91592"/>
                </a:lnTo>
                <a:lnTo>
                  <a:pt x="0" y="0"/>
                </a:lnTo>
                <a:lnTo>
                  <a:pt x="1152537" y="0"/>
                </a:lnTo>
                <a:lnTo>
                  <a:pt x="1152537" y="91592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754305" y="6510032"/>
            <a:ext cx="62230" cy="62230"/>
          </a:xfrm>
          <a:custGeom>
            <a:avLst/>
            <a:gdLst/>
            <a:ahLst/>
            <a:cxnLst/>
            <a:rect l="l" t="t" r="r" b="b"/>
            <a:pathLst>
              <a:path w="62229" h="62229">
                <a:moveTo>
                  <a:pt x="35071" y="61930"/>
                </a:moveTo>
                <a:lnTo>
                  <a:pt x="26858" y="61930"/>
                </a:lnTo>
                <a:lnTo>
                  <a:pt x="22909" y="61144"/>
                </a:lnTo>
                <a:lnTo>
                  <a:pt x="0" y="35071"/>
                </a:lnTo>
                <a:lnTo>
                  <a:pt x="0" y="26858"/>
                </a:lnTo>
                <a:lnTo>
                  <a:pt x="26858" y="0"/>
                </a:lnTo>
                <a:lnTo>
                  <a:pt x="35071" y="0"/>
                </a:lnTo>
                <a:lnTo>
                  <a:pt x="61930" y="30965"/>
                </a:lnTo>
                <a:lnTo>
                  <a:pt x="61930" y="35071"/>
                </a:lnTo>
                <a:lnTo>
                  <a:pt x="35071" y="6193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9068192" y="6326280"/>
            <a:ext cx="4831715" cy="15741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2900"/>
              </a:lnSpc>
              <a:spcBef>
                <a:spcPts val="100"/>
              </a:spcBef>
            </a:pPr>
            <a:r>
              <a:rPr sz="1800" spc="-13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00" spc="-275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00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il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3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00" spc="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1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10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150" dirty="0">
                <a:solidFill>
                  <a:srgbClr val="FFFFFF"/>
                </a:solidFill>
                <a:latin typeface="Verdana"/>
                <a:cs typeface="Verdana"/>
              </a:rPr>
              <a:t>mm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5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800" spc="55" dirty="0">
                <a:solidFill>
                  <a:srgbClr val="FFFFFF"/>
                </a:solidFill>
                <a:latin typeface="Verdana"/>
                <a:cs typeface="Verdana"/>
              </a:rPr>
              <a:t>h  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00" spc="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6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9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-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6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10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-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nd  </a:t>
            </a:r>
            <a:r>
              <a:rPr sz="1800" spc="100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65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6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-275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00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800" spc="7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00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9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-30" dirty="0">
                <a:solidFill>
                  <a:srgbClr val="FFFFFF"/>
                </a:solidFill>
                <a:latin typeface="Verdana"/>
                <a:cs typeface="Verdana"/>
              </a:rPr>
              <a:t>ff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800" spc="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3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5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a  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1800" spc="1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ch</a:t>
            </a:r>
            <a:r>
              <a:rPr sz="1800" spc="-27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18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731538" y="2138381"/>
            <a:ext cx="10556875" cy="9525"/>
          </a:xfrm>
          <a:custGeom>
            <a:avLst/>
            <a:gdLst/>
            <a:ahLst/>
            <a:cxnLst/>
            <a:rect l="l" t="t" r="r" b="b"/>
            <a:pathLst>
              <a:path w="10556875" h="9525">
                <a:moveTo>
                  <a:pt x="10556459" y="9524"/>
                </a:moveTo>
                <a:lnTo>
                  <a:pt x="0" y="9524"/>
                </a:lnTo>
                <a:lnTo>
                  <a:pt x="0" y="0"/>
                </a:lnTo>
                <a:lnTo>
                  <a:pt x="10556459" y="0"/>
                </a:lnTo>
                <a:lnTo>
                  <a:pt x="10556459" y="9524"/>
                </a:lnTo>
                <a:close/>
              </a:path>
            </a:pathLst>
          </a:custGeom>
          <a:solidFill>
            <a:srgbClr val="FFFFFF">
              <a:alpha val="297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722747" y="1"/>
            <a:ext cx="5781674" cy="10286998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8679675" y="754175"/>
            <a:ext cx="5633720" cy="6654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200" spc="-10" dirty="0">
                <a:solidFill>
                  <a:srgbClr val="E6E6E6"/>
                </a:solidFill>
              </a:rPr>
              <a:t>B</a:t>
            </a:r>
            <a:r>
              <a:rPr sz="4200" spc="-185" dirty="0">
                <a:solidFill>
                  <a:srgbClr val="E6E6E6"/>
                </a:solidFill>
              </a:rPr>
              <a:t>e</a:t>
            </a:r>
            <a:r>
              <a:rPr sz="4200" spc="-140" dirty="0">
                <a:solidFill>
                  <a:srgbClr val="E6E6E6"/>
                </a:solidFill>
              </a:rPr>
              <a:t>tt</a:t>
            </a:r>
            <a:r>
              <a:rPr sz="4200" spc="-185" dirty="0">
                <a:solidFill>
                  <a:srgbClr val="E6E6E6"/>
                </a:solidFill>
              </a:rPr>
              <a:t>e</a:t>
            </a:r>
            <a:r>
              <a:rPr sz="4200" spc="-325" dirty="0">
                <a:solidFill>
                  <a:srgbClr val="E6E6E6"/>
                </a:solidFill>
              </a:rPr>
              <a:t>r</a:t>
            </a:r>
            <a:r>
              <a:rPr sz="4200" spc="-280" dirty="0">
                <a:solidFill>
                  <a:srgbClr val="E6E6E6"/>
                </a:solidFill>
              </a:rPr>
              <a:t> </a:t>
            </a:r>
            <a:r>
              <a:rPr sz="4200" spc="-140" dirty="0">
                <a:solidFill>
                  <a:srgbClr val="E6E6E6"/>
                </a:solidFill>
              </a:rPr>
              <a:t>t</a:t>
            </a:r>
            <a:r>
              <a:rPr sz="4200" spc="-125" dirty="0">
                <a:solidFill>
                  <a:srgbClr val="E6E6E6"/>
                </a:solidFill>
              </a:rPr>
              <a:t>h</a:t>
            </a:r>
            <a:r>
              <a:rPr sz="4200" spc="-265" dirty="0">
                <a:solidFill>
                  <a:srgbClr val="E6E6E6"/>
                </a:solidFill>
              </a:rPr>
              <a:t>a</a:t>
            </a:r>
            <a:r>
              <a:rPr sz="4200" spc="-120" dirty="0">
                <a:solidFill>
                  <a:srgbClr val="E6E6E6"/>
                </a:solidFill>
              </a:rPr>
              <a:t>n</a:t>
            </a:r>
            <a:r>
              <a:rPr sz="4200" spc="-280" dirty="0">
                <a:solidFill>
                  <a:srgbClr val="E6E6E6"/>
                </a:solidFill>
              </a:rPr>
              <a:t> </a:t>
            </a:r>
            <a:r>
              <a:rPr sz="4200" spc="-125" dirty="0">
                <a:solidFill>
                  <a:srgbClr val="E6E6E6"/>
                </a:solidFill>
              </a:rPr>
              <a:t>h</a:t>
            </a:r>
            <a:r>
              <a:rPr sz="4200" spc="-140" dirty="0">
                <a:solidFill>
                  <a:srgbClr val="E6E6E6"/>
                </a:solidFill>
              </a:rPr>
              <a:t>u</a:t>
            </a:r>
            <a:r>
              <a:rPr sz="4200" spc="-30" dirty="0">
                <a:solidFill>
                  <a:srgbClr val="E6E6E6"/>
                </a:solidFill>
              </a:rPr>
              <a:t>m</a:t>
            </a:r>
            <a:r>
              <a:rPr sz="4200" spc="-265" dirty="0">
                <a:solidFill>
                  <a:srgbClr val="E6E6E6"/>
                </a:solidFill>
              </a:rPr>
              <a:t>a</a:t>
            </a:r>
            <a:r>
              <a:rPr sz="4200" spc="-125" dirty="0">
                <a:solidFill>
                  <a:srgbClr val="E6E6E6"/>
                </a:solidFill>
              </a:rPr>
              <a:t>n</a:t>
            </a:r>
            <a:r>
              <a:rPr sz="4200" spc="-155" dirty="0">
                <a:solidFill>
                  <a:srgbClr val="E6E6E6"/>
                </a:solidFill>
              </a:rPr>
              <a:t>?</a:t>
            </a:r>
            <a:endParaRPr sz="4200"/>
          </a:p>
        </p:txBody>
      </p:sp>
      <p:sp>
        <p:nvSpPr>
          <p:cNvPr id="12" name="object 12"/>
          <p:cNvSpPr txBox="1"/>
          <p:nvPr/>
        </p:nvSpPr>
        <p:spPr>
          <a:xfrm>
            <a:off x="1016000" y="9125486"/>
            <a:ext cx="25476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200" b="1" spc="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30" dirty="0">
                <a:solidFill>
                  <a:srgbClr val="FFFFFF"/>
                </a:solidFill>
                <a:latin typeface="Verdana"/>
                <a:cs typeface="Verdana"/>
              </a:rPr>
              <a:t>SPORTS</a:t>
            </a:r>
            <a:r>
              <a:rPr sz="1200" b="1" spc="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55" dirty="0">
                <a:solidFill>
                  <a:srgbClr val="FFFFFF"/>
                </a:solidFill>
                <a:latin typeface="Verdana"/>
                <a:cs typeface="Verdana"/>
              </a:rPr>
              <a:t>ROBOT</a:t>
            </a:r>
            <a:r>
              <a:rPr sz="1200" b="1" spc="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60" dirty="0">
                <a:solidFill>
                  <a:srgbClr val="FFFFFF"/>
                </a:solidFill>
                <a:latin typeface="Verdana"/>
                <a:cs typeface="Verdana"/>
              </a:rPr>
              <a:t>TEACHER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833040" y="9125486"/>
            <a:ext cx="4394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6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-160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8692375" y="8340197"/>
            <a:ext cx="1153160" cy="92075"/>
          </a:xfrm>
          <a:custGeom>
            <a:avLst/>
            <a:gdLst/>
            <a:ahLst/>
            <a:cxnLst/>
            <a:rect l="l" t="t" r="r" b="b"/>
            <a:pathLst>
              <a:path w="1153159" h="92075">
                <a:moveTo>
                  <a:pt x="1152537" y="91592"/>
                </a:moveTo>
                <a:lnTo>
                  <a:pt x="0" y="91592"/>
                </a:lnTo>
                <a:lnTo>
                  <a:pt x="0" y="0"/>
                </a:lnTo>
                <a:lnTo>
                  <a:pt x="1152537" y="0"/>
                </a:lnTo>
                <a:lnTo>
                  <a:pt x="1152537" y="91592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754305" y="8961418"/>
            <a:ext cx="62230" cy="62230"/>
          </a:xfrm>
          <a:custGeom>
            <a:avLst/>
            <a:gdLst/>
            <a:ahLst/>
            <a:cxnLst/>
            <a:rect l="l" t="t" r="r" b="b"/>
            <a:pathLst>
              <a:path w="62229" h="62229">
                <a:moveTo>
                  <a:pt x="35071" y="61930"/>
                </a:moveTo>
                <a:lnTo>
                  <a:pt x="26858" y="61930"/>
                </a:lnTo>
                <a:lnTo>
                  <a:pt x="22909" y="61144"/>
                </a:lnTo>
                <a:lnTo>
                  <a:pt x="0" y="35071"/>
                </a:lnTo>
                <a:lnTo>
                  <a:pt x="0" y="26858"/>
                </a:lnTo>
                <a:lnTo>
                  <a:pt x="26858" y="0"/>
                </a:lnTo>
                <a:lnTo>
                  <a:pt x="35071" y="0"/>
                </a:lnTo>
                <a:lnTo>
                  <a:pt x="61930" y="30965"/>
                </a:lnTo>
                <a:lnTo>
                  <a:pt x="61930" y="35071"/>
                </a:lnTo>
                <a:lnTo>
                  <a:pt x="35071" y="6193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9068192" y="8777667"/>
            <a:ext cx="4684395" cy="9544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2900"/>
              </a:lnSpc>
              <a:spcBef>
                <a:spcPts val="100"/>
              </a:spcBef>
            </a:pPr>
            <a:r>
              <a:rPr sz="1800" spc="9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ll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1800" spc="-275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00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il</a:t>
            </a:r>
            <a:r>
              <a:rPr sz="1800" spc="-1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il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100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1800" spc="-6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-270" dirty="0">
                <a:solidFill>
                  <a:srgbClr val="FFFFFF"/>
                </a:solidFill>
                <a:latin typeface="Verdana"/>
                <a:cs typeface="Verdana"/>
              </a:rPr>
              <a:t>, 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1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1800" spc="-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1800" spc="1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70" dirty="0">
                <a:solidFill>
                  <a:srgbClr val="FFFFFF"/>
                </a:solidFill>
                <a:latin typeface="Verdana"/>
                <a:cs typeface="Verdana"/>
              </a:rPr>
              <a:t>nd  </a:t>
            </a:r>
            <a:r>
              <a:rPr sz="1800" spc="-6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pp</a:t>
            </a:r>
            <a:r>
              <a:rPr sz="1800" spc="3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800" spc="3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800" spc="-1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800" spc="9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18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1800" spc="-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800" spc="-9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1800" spc="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1800" spc="-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1800" spc="-6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1800" spc="-27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1800">
              <a:latin typeface="Verdana"/>
              <a:cs typeface="Verdana"/>
            </a:endParaRPr>
          </a:p>
        </p:txBody>
      </p:sp>
      <p:pic>
        <p:nvPicPr>
          <p:cNvPr id="17" name="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1"/>
            <a:ext cx="2183552" cy="218115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4" name="object 4"/>
            <p:cNvSpPr/>
            <p:nvPr/>
          </p:nvSpPr>
          <p:spPr>
            <a:xfrm>
              <a:off x="8778873" y="9218824"/>
              <a:ext cx="1948814" cy="155575"/>
            </a:xfrm>
            <a:custGeom>
              <a:avLst/>
              <a:gdLst/>
              <a:ahLst/>
              <a:cxnLst/>
              <a:rect l="l" t="t" r="r" b="b"/>
              <a:pathLst>
                <a:path w="1948815" h="155575">
                  <a:moveTo>
                    <a:pt x="0" y="0"/>
                  </a:moveTo>
                  <a:lnTo>
                    <a:pt x="1948417" y="0"/>
                  </a:lnTo>
                  <a:lnTo>
                    <a:pt x="1948417" y="155149"/>
                  </a:lnTo>
                  <a:lnTo>
                    <a:pt x="0" y="1551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2D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1"/>
              <a:ext cx="18288000" cy="10287000"/>
            </a:xfrm>
            <a:custGeom>
              <a:avLst/>
              <a:gdLst/>
              <a:ahLst/>
              <a:cxnLst/>
              <a:rect l="l" t="t" r="r" b="b"/>
              <a:pathLst>
                <a:path w="18288000" h="10287000">
                  <a:moveTo>
                    <a:pt x="18287962" y="9364421"/>
                  </a:moveTo>
                  <a:lnTo>
                    <a:pt x="8778862" y="9364421"/>
                  </a:lnTo>
                  <a:lnTo>
                    <a:pt x="8778862" y="0"/>
                  </a:lnTo>
                  <a:lnTo>
                    <a:pt x="8769337" y="0"/>
                  </a:lnTo>
                  <a:lnTo>
                    <a:pt x="8769337" y="9364421"/>
                  </a:lnTo>
                  <a:lnTo>
                    <a:pt x="0" y="9364421"/>
                  </a:lnTo>
                  <a:lnTo>
                    <a:pt x="0" y="9373946"/>
                  </a:lnTo>
                  <a:lnTo>
                    <a:pt x="8769337" y="9373946"/>
                  </a:lnTo>
                  <a:lnTo>
                    <a:pt x="8769337" y="10287000"/>
                  </a:lnTo>
                  <a:lnTo>
                    <a:pt x="8778862" y="10287000"/>
                  </a:lnTo>
                  <a:lnTo>
                    <a:pt x="8778862" y="9373946"/>
                  </a:lnTo>
                  <a:lnTo>
                    <a:pt x="18287962" y="9373946"/>
                  </a:lnTo>
                  <a:lnTo>
                    <a:pt x="18287962" y="936442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440649" y="1028700"/>
              <a:ext cx="7820023" cy="7820024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501397" y="1293339"/>
            <a:ext cx="3810000" cy="1284605"/>
          </a:xfrm>
          <a:prstGeom prst="rect">
            <a:avLst/>
          </a:prstGeom>
        </p:spPr>
        <p:txBody>
          <a:bodyPr vert="horz" wrap="square" lIns="0" tIns="45085" rIns="0" bIns="0" rtlCol="0">
            <a:spAutoFit/>
          </a:bodyPr>
          <a:lstStyle/>
          <a:p>
            <a:pPr marL="12700" marR="5080">
              <a:lnSpc>
                <a:spcPts val="4880"/>
              </a:lnSpc>
              <a:spcBef>
                <a:spcPts val="355"/>
              </a:spcBef>
            </a:pPr>
            <a:r>
              <a:rPr sz="4200" spc="-175" dirty="0">
                <a:solidFill>
                  <a:srgbClr val="2F2F2F"/>
                </a:solidFill>
              </a:rPr>
              <a:t>Technical </a:t>
            </a:r>
            <a:r>
              <a:rPr sz="4200" spc="-170" dirty="0">
                <a:solidFill>
                  <a:srgbClr val="2F2F2F"/>
                </a:solidFill>
              </a:rPr>
              <a:t> </a:t>
            </a:r>
            <a:r>
              <a:rPr sz="4200" spc="-190" dirty="0">
                <a:solidFill>
                  <a:srgbClr val="2F2F2F"/>
                </a:solidFill>
              </a:rPr>
              <a:t>specifications</a:t>
            </a:r>
            <a:endParaRPr sz="4200"/>
          </a:p>
        </p:txBody>
      </p:sp>
      <p:sp>
        <p:nvSpPr>
          <p:cNvPr id="8" name="object 8"/>
          <p:cNvSpPr txBox="1"/>
          <p:nvPr/>
        </p:nvSpPr>
        <p:spPr>
          <a:xfrm>
            <a:off x="1732976" y="3619679"/>
            <a:ext cx="6344224" cy="4405693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54941" marR="5080">
              <a:lnSpc>
                <a:spcPts val="4300"/>
              </a:lnSpc>
              <a:spcBef>
                <a:spcPts val="455"/>
              </a:spcBef>
              <a:tabLst>
                <a:tab pos="600710" algn="l"/>
              </a:tabLst>
            </a:pPr>
            <a:r>
              <a:rPr lang="en-US" sz="3800" b="1" spc="95" dirty="0">
                <a:solidFill>
                  <a:srgbClr val="BE2D00"/>
                </a:solidFill>
                <a:latin typeface="Verdana"/>
                <a:cs typeface="Verdana"/>
              </a:rPr>
              <a:t>1. </a:t>
            </a:r>
            <a:r>
              <a:rPr sz="3800" b="1" spc="95" dirty="0">
                <a:solidFill>
                  <a:srgbClr val="BE2D00"/>
                </a:solidFill>
                <a:latin typeface="Verdana"/>
                <a:cs typeface="Verdana"/>
              </a:rPr>
              <a:t>S</a:t>
            </a:r>
            <a:r>
              <a:rPr sz="3800" b="1" spc="130" dirty="0">
                <a:solidFill>
                  <a:srgbClr val="BE2D00"/>
                </a:solidFill>
                <a:latin typeface="Verdana"/>
                <a:cs typeface="Verdana"/>
              </a:rPr>
              <a:t>T</a:t>
            </a:r>
            <a:r>
              <a:rPr sz="3800" b="1" spc="330" dirty="0">
                <a:solidFill>
                  <a:srgbClr val="BE2D00"/>
                </a:solidFill>
                <a:latin typeface="Verdana"/>
                <a:cs typeface="Verdana"/>
              </a:rPr>
              <a:t>A</a:t>
            </a:r>
            <a:r>
              <a:rPr sz="3800" b="1" spc="130" dirty="0">
                <a:solidFill>
                  <a:srgbClr val="BE2D00"/>
                </a:solidFill>
                <a:latin typeface="Verdana"/>
                <a:cs typeface="Verdana"/>
              </a:rPr>
              <a:t>T</a:t>
            </a:r>
            <a:r>
              <a:rPr sz="3800" b="1" spc="325" dirty="0">
                <a:solidFill>
                  <a:srgbClr val="BE2D00"/>
                </a:solidFill>
                <a:latin typeface="Verdana"/>
                <a:cs typeface="Verdana"/>
              </a:rPr>
              <a:t>E</a:t>
            </a:r>
            <a:r>
              <a:rPr sz="3800" b="1" spc="-360" dirty="0">
                <a:solidFill>
                  <a:srgbClr val="BE2D00"/>
                </a:solidFill>
                <a:latin typeface="Verdana"/>
                <a:cs typeface="Verdana"/>
              </a:rPr>
              <a:t>-</a:t>
            </a:r>
            <a:r>
              <a:rPr sz="3800" b="1" spc="-925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345" dirty="0">
                <a:solidFill>
                  <a:srgbClr val="BE2D00"/>
                </a:solidFill>
                <a:latin typeface="Verdana"/>
                <a:cs typeface="Verdana"/>
              </a:rPr>
              <a:t>O</a:t>
            </a:r>
            <a:r>
              <a:rPr sz="3800" b="1" spc="325" dirty="0">
                <a:solidFill>
                  <a:srgbClr val="BE2D00"/>
                </a:solidFill>
                <a:latin typeface="Verdana"/>
                <a:cs typeface="Verdana"/>
              </a:rPr>
              <a:t>F</a:t>
            </a:r>
            <a:r>
              <a:rPr sz="3800" b="1" spc="-360" dirty="0">
                <a:solidFill>
                  <a:srgbClr val="BE2D00"/>
                </a:solidFill>
                <a:latin typeface="Verdana"/>
                <a:cs typeface="Verdana"/>
              </a:rPr>
              <a:t>-</a:t>
            </a:r>
            <a:r>
              <a:rPr sz="3800" b="1" spc="-925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130" dirty="0">
                <a:solidFill>
                  <a:srgbClr val="BE2D00"/>
                </a:solidFill>
                <a:latin typeface="Verdana"/>
                <a:cs typeface="Verdana"/>
              </a:rPr>
              <a:t>T</a:t>
            </a:r>
            <a:r>
              <a:rPr sz="3800" b="1" spc="254" dirty="0">
                <a:solidFill>
                  <a:srgbClr val="BE2D00"/>
                </a:solidFill>
                <a:latin typeface="Verdana"/>
                <a:cs typeface="Verdana"/>
              </a:rPr>
              <a:t>H</a:t>
            </a:r>
            <a:r>
              <a:rPr sz="3800" b="1" spc="325" dirty="0">
                <a:solidFill>
                  <a:srgbClr val="BE2D00"/>
                </a:solidFill>
                <a:latin typeface="Verdana"/>
                <a:cs typeface="Verdana"/>
              </a:rPr>
              <a:t>E</a:t>
            </a:r>
            <a:r>
              <a:rPr sz="3800" b="1" spc="-310" dirty="0">
                <a:solidFill>
                  <a:srgbClr val="BE2D00"/>
                </a:solidFill>
                <a:latin typeface="Verdana"/>
                <a:cs typeface="Verdana"/>
              </a:rPr>
              <a:t>- </a:t>
            </a:r>
            <a:r>
              <a:rPr sz="3800" b="1" spc="-925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90" dirty="0">
                <a:solidFill>
                  <a:srgbClr val="BE2D00"/>
                </a:solidFill>
                <a:latin typeface="Verdana"/>
                <a:cs typeface="Verdana"/>
              </a:rPr>
              <a:t>ART</a:t>
            </a:r>
            <a:r>
              <a:rPr lang="en-US" sz="3800" b="1" spc="-140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140" dirty="0">
                <a:solidFill>
                  <a:srgbClr val="BE2D00"/>
                </a:solidFill>
                <a:latin typeface="Verdana"/>
                <a:cs typeface="Verdana"/>
              </a:rPr>
              <a:t>SENSORS</a:t>
            </a:r>
            <a:r>
              <a:rPr sz="3800" b="1" spc="509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175" dirty="0">
                <a:solidFill>
                  <a:srgbClr val="BE2D00"/>
                </a:solidFill>
                <a:latin typeface="Verdana"/>
                <a:cs typeface="Verdana"/>
              </a:rPr>
              <a:t>AND</a:t>
            </a:r>
            <a:endParaRPr sz="3800" dirty="0">
              <a:latin typeface="Verdana"/>
              <a:cs typeface="Verdana"/>
            </a:endParaRPr>
          </a:p>
          <a:p>
            <a:pPr marR="2199640">
              <a:lnSpc>
                <a:spcPts val="4065"/>
              </a:lnSpc>
            </a:pPr>
            <a:r>
              <a:rPr sz="3800" b="1" spc="240" dirty="0">
                <a:solidFill>
                  <a:srgbClr val="BE2D00"/>
                </a:solidFill>
                <a:latin typeface="Verdana"/>
                <a:cs typeface="Verdana"/>
              </a:rPr>
              <a:t>CAMERAS</a:t>
            </a:r>
            <a:endParaRPr lang="en-US" sz="3800" dirty="0">
              <a:latin typeface="Verdana"/>
              <a:cs typeface="Verdana"/>
            </a:endParaRPr>
          </a:p>
          <a:p>
            <a:pPr marR="2199640">
              <a:lnSpc>
                <a:spcPts val="4065"/>
              </a:lnSpc>
            </a:pPr>
            <a:r>
              <a:rPr lang="en-US" sz="3800" b="1" spc="330" dirty="0">
                <a:solidFill>
                  <a:srgbClr val="BE2D00"/>
                </a:solidFill>
                <a:latin typeface="Verdana"/>
                <a:cs typeface="Verdana"/>
              </a:rPr>
              <a:t>2. </a:t>
            </a:r>
            <a:r>
              <a:rPr sz="3800" b="1" spc="330" dirty="0">
                <a:solidFill>
                  <a:srgbClr val="BE2D00"/>
                </a:solidFill>
                <a:latin typeface="Verdana"/>
                <a:cs typeface="Verdana"/>
              </a:rPr>
              <a:t>A</a:t>
            </a:r>
            <a:r>
              <a:rPr sz="3800" b="1" spc="-675" dirty="0">
                <a:solidFill>
                  <a:srgbClr val="BE2D00"/>
                </a:solidFill>
                <a:latin typeface="Verdana"/>
                <a:cs typeface="Verdana"/>
              </a:rPr>
              <a:t>I </a:t>
            </a:r>
            <a:r>
              <a:rPr lang="en-US" sz="3800" b="1" spc="530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130" dirty="0">
                <a:solidFill>
                  <a:srgbClr val="BE2D00"/>
                </a:solidFill>
                <a:latin typeface="Verdana"/>
                <a:cs typeface="Verdana"/>
              </a:rPr>
              <a:t>SYSTEMS</a:t>
            </a:r>
            <a:endParaRPr sz="3800" dirty="0">
              <a:latin typeface="Verdana"/>
              <a:cs typeface="Verdana"/>
            </a:endParaRPr>
          </a:p>
          <a:p>
            <a:pPr marL="58420">
              <a:lnSpc>
                <a:spcPts val="4300"/>
              </a:lnSpc>
              <a:tabLst>
                <a:tab pos="600710" algn="l"/>
              </a:tabLst>
            </a:pPr>
            <a:r>
              <a:rPr lang="en-US" sz="3800" b="1" spc="300" dirty="0">
                <a:solidFill>
                  <a:srgbClr val="BE2D00"/>
                </a:solidFill>
                <a:latin typeface="Verdana"/>
                <a:cs typeface="Verdana"/>
              </a:rPr>
              <a:t>3. </a:t>
            </a:r>
            <a:r>
              <a:rPr sz="3800" b="1" spc="300" dirty="0">
                <a:solidFill>
                  <a:srgbClr val="BE2D00"/>
                </a:solidFill>
                <a:latin typeface="Verdana"/>
                <a:cs typeface="Verdana"/>
              </a:rPr>
              <a:t>V</a:t>
            </a:r>
            <a:r>
              <a:rPr sz="3800" b="1" spc="345" dirty="0">
                <a:solidFill>
                  <a:srgbClr val="BE2D00"/>
                </a:solidFill>
                <a:latin typeface="Verdana"/>
                <a:cs typeface="Verdana"/>
              </a:rPr>
              <a:t>O</a:t>
            </a:r>
            <a:r>
              <a:rPr sz="3800" b="1" spc="-455" dirty="0">
                <a:solidFill>
                  <a:srgbClr val="BE2D00"/>
                </a:solidFill>
                <a:latin typeface="Verdana"/>
                <a:cs typeface="Verdana"/>
              </a:rPr>
              <a:t>I</a:t>
            </a:r>
            <a:r>
              <a:rPr sz="3800" b="1" spc="405" dirty="0">
                <a:solidFill>
                  <a:srgbClr val="BE2D00"/>
                </a:solidFill>
                <a:latin typeface="Verdana"/>
                <a:cs typeface="Verdana"/>
              </a:rPr>
              <a:t>C</a:t>
            </a:r>
            <a:r>
              <a:rPr sz="3800" b="1" spc="-40" dirty="0">
                <a:solidFill>
                  <a:srgbClr val="BE2D00"/>
                </a:solidFill>
                <a:latin typeface="Verdana"/>
                <a:cs typeface="Verdana"/>
              </a:rPr>
              <a:t>E </a:t>
            </a:r>
            <a:r>
              <a:rPr sz="3800" b="1" spc="530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270" dirty="0">
                <a:solidFill>
                  <a:srgbClr val="BE2D00"/>
                </a:solidFill>
                <a:latin typeface="Verdana"/>
                <a:cs typeface="Verdana"/>
              </a:rPr>
              <a:t>COMMANDS</a:t>
            </a:r>
            <a:endParaRPr sz="3800" dirty="0">
              <a:latin typeface="Verdana"/>
              <a:cs typeface="Verdana"/>
            </a:endParaRPr>
          </a:p>
          <a:p>
            <a:pPr marL="12065">
              <a:lnSpc>
                <a:spcPts val="4430"/>
              </a:lnSpc>
              <a:tabLst>
                <a:tab pos="600710" algn="l"/>
              </a:tabLst>
            </a:pPr>
            <a:r>
              <a:rPr lang="en-US" sz="3800" b="1" spc="300" dirty="0">
                <a:solidFill>
                  <a:srgbClr val="BE2D00"/>
                </a:solidFill>
                <a:latin typeface="Verdana"/>
                <a:cs typeface="Verdana"/>
              </a:rPr>
              <a:t>4. </a:t>
            </a:r>
            <a:r>
              <a:rPr sz="3800" b="1" spc="300" dirty="0">
                <a:solidFill>
                  <a:srgbClr val="BE2D00"/>
                </a:solidFill>
                <a:latin typeface="Verdana"/>
                <a:cs typeface="Verdana"/>
              </a:rPr>
              <a:t>V</a:t>
            </a:r>
            <a:r>
              <a:rPr sz="3800" b="1" spc="-455" dirty="0">
                <a:solidFill>
                  <a:srgbClr val="BE2D00"/>
                </a:solidFill>
                <a:latin typeface="Verdana"/>
                <a:cs typeface="Verdana"/>
              </a:rPr>
              <a:t>I</a:t>
            </a:r>
            <a:r>
              <a:rPr sz="3800" b="1" spc="95" dirty="0">
                <a:solidFill>
                  <a:srgbClr val="BE2D00"/>
                </a:solidFill>
                <a:latin typeface="Verdana"/>
                <a:cs typeface="Verdana"/>
              </a:rPr>
              <a:t>S</a:t>
            </a:r>
            <a:r>
              <a:rPr sz="3800" b="1" spc="280" dirty="0">
                <a:solidFill>
                  <a:srgbClr val="BE2D00"/>
                </a:solidFill>
                <a:latin typeface="Verdana"/>
                <a:cs typeface="Verdana"/>
              </a:rPr>
              <a:t>U</a:t>
            </a:r>
            <a:r>
              <a:rPr sz="3800" b="1" spc="330" dirty="0">
                <a:solidFill>
                  <a:srgbClr val="BE2D00"/>
                </a:solidFill>
                <a:latin typeface="Verdana"/>
                <a:cs typeface="Verdana"/>
              </a:rPr>
              <a:t>A</a:t>
            </a:r>
            <a:r>
              <a:rPr sz="3800" b="1" spc="-130" dirty="0">
                <a:solidFill>
                  <a:srgbClr val="BE2D00"/>
                </a:solidFill>
                <a:latin typeface="Verdana"/>
                <a:cs typeface="Verdana"/>
              </a:rPr>
              <a:t>L</a:t>
            </a:r>
            <a:r>
              <a:rPr sz="3800" b="1" spc="530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355" dirty="0">
                <a:solidFill>
                  <a:srgbClr val="BE2D00"/>
                </a:solidFill>
                <a:latin typeface="Verdana"/>
                <a:cs typeface="Verdana"/>
              </a:rPr>
              <a:t>D</a:t>
            </a:r>
            <a:r>
              <a:rPr sz="3800" b="1" spc="-455" dirty="0">
                <a:solidFill>
                  <a:srgbClr val="BE2D00"/>
                </a:solidFill>
                <a:latin typeface="Verdana"/>
                <a:cs typeface="Verdana"/>
              </a:rPr>
              <a:t>I</a:t>
            </a:r>
            <a:r>
              <a:rPr sz="3800" b="1" spc="95" dirty="0">
                <a:solidFill>
                  <a:srgbClr val="BE2D00"/>
                </a:solidFill>
                <a:latin typeface="Verdana"/>
                <a:cs typeface="Verdana"/>
              </a:rPr>
              <a:t>S</a:t>
            </a:r>
            <a:r>
              <a:rPr sz="3800" b="1" spc="365" dirty="0">
                <a:solidFill>
                  <a:srgbClr val="BE2D00"/>
                </a:solidFill>
                <a:latin typeface="Verdana"/>
                <a:cs typeface="Verdana"/>
              </a:rPr>
              <a:t>P</a:t>
            </a:r>
            <a:r>
              <a:rPr sz="3800" b="1" spc="245" dirty="0">
                <a:solidFill>
                  <a:srgbClr val="BE2D00"/>
                </a:solidFill>
                <a:latin typeface="Verdana"/>
                <a:cs typeface="Verdana"/>
              </a:rPr>
              <a:t>L</a:t>
            </a:r>
            <a:r>
              <a:rPr sz="3800" b="1" spc="330" dirty="0">
                <a:solidFill>
                  <a:srgbClr val="BE2D00"/>
                </a:solidFill>
                <a:latin typeface="Verdana"/>
                <a:cs typeface="Verdana"/>
              </a:rPr>
              <a:t>A</a:t>
            </a:r>
            <a:r>
              <a:rPr sz="3800" b="1" spc="140" dirty="0">
                <a:solidFill>
                  <a:srgbClr val="BE2D00"/>
                </a:solidFill>
                <a:latin typeface="Verdana"/>
                <a:cs typeface="Verdana"/>
              </a:rPr>
              <a:t>Y</a:t>
            </a:r>
            <a:r>
              <a:rPr sz="3800" b="1" spc="-280" dirty="0">
                <a:solidFill>
                  <a:srgbClr val="BE2D00"/>
                </a:solidFill>
                <a:latin typeface="Verdana"/>
                <a:cs typeface="Verdana"/>
              </a:rPr>
              <a:t>S</a:t>
            </a:r>
            <a:endParaRPr sz="380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16000" y="9696422"/>
            <a:ext cx="25476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35" dirty="0">
                <a:solidFill>
                  <a:srgbClr val="2F2F2F"/>
                </a:solidFill>
                <a:latin typeface="Verdana"/>
                <a:cs typeface="Verdana"/>
              </a:rPr>
              <a:t>A</a:t>
            </a:r>
            <a:r>
              <a:rPr sz="1200" b="1" spc="135" dirty="0">
                <a:solidFill>
                  <a:srgbClr val="2F2F2F"/>
                </a:solidFill>
                <a:latin typeface="Verdana"/>
                <a:cs typeface="Verdana"/>
              </a:rPr>
              <a:t> </a:t>
            </a:r>
            <a:r>
              <a:rPr sz="1200" b="1" spc="30" dirty="0">
                <a:solidFill>
                  <a:srgbClr val="2F2F2F"/>
                </a:solidFill>
                <a:latin typeface="Verdana"/>
                <a:cs typeface="Verdana"/>
              </a:rPr>
              <a:t>SPORTS</a:t>
            </a:r>
            <a:r>
              <a:rPr sz="1200" b="1" spc="135" dirty="0">
                <a:solidFill>
                  <a:srgbClr val="2F2F2F"/>
                </a:solidFill>
                <a:latin typeface="Verdana"/>
                <a:cs typeface="Verdana"/>
              </a:rPr>
              <a:t> </a:t>
            </a:r>
            <a:r>
              <a:rPr sz="1200" b="1" spc="55" dirty="0">
                <a:solidFill>
                  <a:srgbClr val="2F2F2F"/>
                </a:solidFill>
                <a:latin typeface="Verdana"/>
                <a:cs typeface="Verdana"/>
              </a:rPr>
              <a:t>ROBOT</a:t>
            </a:r>
            <a:r>
              <a:rPr sz="1200" b="1" spc="140" dirty="0">
                <a:solidFill>
                  <a:srgbClr val="2F2F2F"/>
                </a:solidFill>
                <a:latin typeface="Verdana"/>
                <a:cs typeface="Verdana"/>
              </a:rPr>
              <a:t> </a:t>
            </a:r>
            <a:r>
              <a:rPr sz="1200" b="1" spc="60" dirty="0">
                <a:solidFill>
                  <a:srgbClr val="2F2F2F"/>
                </a:solidFill>
                <a:latin typeface="Verdana"/>
                <a:cs typeface="Verdana"/>
              </a:rPr>
              <a:t>TEACHER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833040" y="9696422"/>
            <a:ext cx="4394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45" dirty="0">
                <a:solidFill>
                  <a:srgbClr val="2F2F2F"/>
                </a:solidFill>
                <a:latin typeface="Verdana"/>
                <a:cs typeface="Verdana"/>
              </a:rPr>
              <a:t>2</a:t>
            </a:r>
            <a:r>
              <a:rPr sz="1200" b="1" spc="65" dirty="0">
                <a:solidFill>
                  <a:srgbClr val="2F2F2F"/>
                </a:solidFill>
                <a:latin typeface="Verdana"/>
                <a:cs typeface="Verdana"/>
              </a:rPr>
              <a:t>0</a:t>
            </a:r>
            <a:r>
              <a:rPr sz="1200" b="1" spc="-45" dirty="0">
                <a:solidFill>
                  <a:srgbClr val="2F2F2F"/>
                </a:solidFill>
                <a:latin typeface="Verdana"/>
                <a:cs typeface="Verdana"/>
              </a:rPr>
              <a:t>2</a:t>
            </a:r>
            <a:r>
              <a:rPr sz="1200" b="1" spc="-160" dirty="0">
                <a:solidFill>
                  <a:srgbClr val="2F2F2F"/>
                </a:solidFill>
                <a:latin typeface="Verdana"/>
                <a:cs typeface="Verdana"/>
              </a:rPr>
              <a:t>3</a:t>
            </a:r>
            <a:endParaRPr sz="1200">
              <a:latin typeface="Verdana"/>
              <a:cs typeface="Verdana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2183552" cy="218115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6000" y="3373588"/>
            <a:ext cx="3884295" cy="3244215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8350"/>
              </a:lnSpc>
              <a:spcBef>
                <a:spcPts val="490"/>
              </a:spcBef>
            </a:pPr>
            <a:r>
              <a:rPr sz="7200" spc="-260" dirty="0">
                <a:solidFill>
                  <a:srgbClr val="E7E7E7"/>
                </a:solidFill>
              </a:rPr>
              <a:t>Design </a:t>
            </a:r>
            <a:r>
              <a:rPr sz="7200" spc="-254" dirty="0">
                <a:solidFill>
                  <a:srgbClr val="E7E7E7"/>
                </a:solidFill>
              </a:rPr>
              <a:t> </a:t>
            </a:r>
            <a:r>
              <a:rPr sz="7200" spc="-65" dirty="0">
                <a:solidFill>
                  <a:srgbClr val="E7E7E7"/>
                </a:solidFill>
              </a:rPr>
              <a:t>c</a:t>
            </a:r>
            <a:r>
              <a:rPr sz="7200" spc="-310" dirty="0">
                <a:solidFill>
                  <a:srgbClr val="E7E7E7"/>
                </a:solidFill>
              </a:rPr>
              <a:t>o</a:t>
            </a:r>
            <a:r>
              <a:rPr sz="7200" spc="-210" dirty="0">
                <a:solidFill>
                  <a:srgbClr val="E7E7E7"/>
                </a:solidFill>
              </a:rPr>
              <a:t>n</a:t>
            </a:r>
            <a:r>
              <a:rPr sz="7200" spc="-65" dirty="0">
                <a:solidFill>
                  <a:srgbClr val="E7E7E7"/>
                </a:solidFill>
              </a:rPr>
              <a:t>c</a:t>
            </a:r>
            <a:r>
              <a:rPr sz="7200" spc="-315" dirty="0">
                <a:solidFill>
                  <a:srgbClr val="E7E7E7"/>
                </a:solidFill>
              </a:rPr>
              <a:t>e</a:t>
            </a:r>
            <a:r>
              <a:rPr sz="7200" spc="-105" dirty="0">
                <a:solidFill>
                  <a:srgbClr val="E7E7E7"/>
                </a:solidFill>
              </a:rPr>
              <a:t>p</a:t>
            </a:r>
            <a:r>
              <a:rPr sz="7200" spc="-195" dirty="0">
                <a:solidFill>
                  <a:srgbClr val="E7E7E7"/>
                </a:solidFill>
              </a:rPr>
              <a:t>t  </a:t>
            </a:r>
            <a:r>
              <a:rPr sz="7200" spc="-1760" dirty="0">
                <a:solidFill>
                  <a:srgbClr val="E7E7E7"/>
                </a:solidFill>
              </a:rPr>
              <a:t>#1</a:t>
            </a:r>
            <a:endParaRPr sz="7200"/>
          </a:p>
        </p:txBody>
      </p:sp>
      <p:sp>
        <p:nvSpPr>
          <p:cNvPr id="3" name="object 3"/>
          <p:cNvSpPr/>
          <p:nvPr/>
        </p:nvSpPr>
        <p:spPr>
          <a:xfrm>
            <a:off x="5928696" y="5143502"/>
            <a:ext cx="2243455" cy="88265"/>
          </a:xfrm>
          <a:custGeom>
            <a:avLst/>
            <a:gdLst/>
            <a:ahLst/>
            <a:cxnLst/>
            <a:rect l="l" t="t" r="r" b="b"/>
            <a:pathLst>
              <a:path w="2243454" h="88264">
                <a:moveTo>
                  <a:pt x="2242974" y="88248"/>
                </a:moveTo>
                <a:lnTo>
                  <a:pt x="0" y="88248"/>
                </a:lnTo>
                <a:lnTo>
                  <a:pt x="0" y="0"/>
                </a:lnTo>
                <a:lnTo>
                  <a:pt x="2242974" y="0"/>
                </a:lnTo>
                <a:lnTo>
                  <a:pt x="2242974" y="88248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3"/>
            <a:ext cx="18288000" cy="9006840"/>
            <a:chOff x="0" y="3"/>
            <a:chExt cx="18288000" cy="9006840"/>
          </a:xfrm>
        </p:grpSpPr>
        <p:sp>
          <p:nvSpPr>
            <p:cNvPr id="5" name="object 5"/>
            <p:cNvSpPr/>
            <p:nvPr/>
          </p:nvSpPr>
          <p:spPr>
            <a:xfrm>
              <a:off x="0" y="8356089"/>
              <a:ext cx="18288000" cy="9525"/>
            </a:xfrm>
            <a:custGeom>
              <a:avLst/>
              <a:gdLst/>
              <a:ahLst/>
              <a:cxnLst/>
              <a:rect l="l" t="t" r="r" b="b"/>
              <a:pathLst>
                <a:path w="18288000" h="9525">
                  <a:moveTo>
                    <a:pt x="0" y="0"/>
                  </a:moveTo>
                  <a:lnTo>
                    <a:pt x="18287999" y="0"/>
                  </a:lnTo>
                  <a:lnTo>
                    <a:pt x="18287999" y="9524"/>
                  </a:lnTo>
                  <a:lnTo>
                    <a:pt x="0" y="95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843466" y="1186279"/>
              <a:ext cx="7820023" cy="7820023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3"/>
              <a:ext cx="2183552" cy="218115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016000" y="9130355"/>
            <a:ext cx="2547620" cy="211454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200" b="1" spc="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30" dirty="0">
                <a:solidFill>
                  <a:srgbClr val="FFFFFF"/>
                </a:solidFill>
                <a:latin typeface="Verdana"/>
                <a:cs typeface="Verdana"/>
              </a:rPr>
              <a:t>SPORTS</a:t>
            </a:r>
            <a:r>
              <a:rPr sz="1200" b="1" spc="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55" dirty="0">
                <a:solidFill>
                  <a:srgbClr val="FFFFFF"/>
                </a:solidFill>
                <a:latin typeface="Verdana"/>
                <a:cs typeface="Verdana"/>
              </a:rPr>
              <a:t>ROBOT</a:t>
            </a:r>
            <a:r>
              <a:rPr sz="1200" b="1" spc="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60" dirty="0">
                <a:solidFill>
                  <a:srgbClr val="FFFFFF"/>
                </a:solidFill>
                <a:latin typeface="Verdana"/>
                <a:cs typeface="Verdana"/>
              </a:rPr>
              <a:t>TEACHER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833040" y="9130355"/>
            <a:ext cx="439420" cy="211454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6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-160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endParaRPr sz="12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6000" y="3373585"/>
            <a:ext cx="3884295" cy="3244215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8350"/>
              </a:lnSpc>
              <a:spcBef>
                <a:spcPts val="490"/>
              </a:spcBef>
            </a:pPr>
            <a:r>
              <a:rPr sz="7200" spc="-260" dirty="0">
                <a:solidFill>
                  <a:srgbClr val="E7E7E7"/>
                </a:solidFill>
              </a:rPr>
              <a:t>Design </a:t>
            </a:r>
            <a:r>
              <a:rPr sz="7200" spc="-254" dirty="0">
                <a:solidFill>
                  <a:srgbClr val="E7E7E7"/>
                </a:solidFill>
              </a:rPr>
              <a:t> </a:t>
            </a:r>
            <a:r>
              <a:rPr sz="7200" spc="-65" dirty="0">
                <a:solidFill>
                  <a:srgbClr val="E7E7E7"/>
                </a:solidFill>
              </a:rPr>
              <a:t>c</a:t>
            </a:r>
            <a:r>
              <a:rPr sz="7200" spc="-310" dirty="0">
                <a:solidFill>
                  <a:srgbClr val="E7E7E7"/>
                </a:solidFill>
              </a:rPr>
              <a:t>o</a:t>
            </a:r>
            <a:r>
              <a:rPr sz="7200" spc="-210" dirty="0">
                <a:solidFill>
                  <a:srgbClr val="E7E7E7"/>
                </a:solidFill>
              </a:rPr>
              <a:t>n</a:t>
            </a:r>
            <a:r>
              <a:rPr sz="7200" spc="-65" dirty="0">
                <a:solidFill>
                  <a:srgbClr val="E7E7E7"/>
                </a:solidFill>
              </a:rPr>
              <a:t>c</a:t>
            </a:r>
            <a:r>
              <a:rPr sz="7200" spc="-315" dirty="0">
                <a:solidFill>
                  <a:srgbClr val="E7E7E7"/>
                </a:solidFill>
              </a:rPr>
              <a:t>e</a:t>
            </a:r>
            <a:r>
              <a:rPr sz="7200" spc="-105" dirty="0">
                <a:solidFill>
                  <a:srgbClr val="E7E7E7"/>
                </a:solidFill>
              </a:rPr>
              <a:t>p</a:t>
            </a:r>
            <a:r>
              <a:rPr sz="7200" spc="-195" dirty="0">
                <a:solidFill>
                  <a:srgbClr val="E7E7E7"/>
                </a:solidFill>
              </a:rPr>
              <a:t>t  </a:t>
            </a:r>
            <a:r>
              <a:rPr sz="7200" spc="-1035" dirty="0">
                <a:solidFill>
                  <a:srgbClr val="E7E7E7"/>
                </a:solidFill>
              </a:rPr>
              <a:t>#2</a:t>
            </a:r>
            <a:endParaRPr sz="7200"/>
          </a:p>
        </p:txBody>
      </p:sp>
      <p:sp>
        <p:nvSpPr>
          <p:cNvPr id="3" name="object 3"/>
          <p:cNvSpPr/>
          <p:nvPr/>
        </p:nvSpPr>
        <p:spPr>
          <a:xfrm>
            <a:off x="5928696" y="5143500"/>
            <a:ext cx="2243455" cy="88265"/>
          </a:xfrm>
          <a:custGeom>
            <a:avLst/>
            <a:gdLst/>
            <a:ahLst/>
            <a:cxnLst/>
            <a:rect l="l" t="t" r="r" b="b"/>
            <a:pathLst>
              <a:path w="2243454" h="88264">
                <a:moveTo>
                  <a:pt x="2242974" y="88248"/>
                </a:moveTo>
                <a:lnTo>
                  <a:pt x="0" y="88248"/>
                </a:lnTo>
                <a:lnTo>
                  <a:pt x="0" y="0"/>
                </a:lnTo>
                <a:lnTo>
                  <a:pt x="2242974" y="0"/>
                </a:lnTo>
                <a:lnTo>
                  <a:pt x="2242974" y="88248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18288000" cy="9098915"/>
            <a:chOff x="0" y="0"/>
            <a:chExt cx="18288000" cy="909891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843466" y="1278298"/>
              <a:ext cx="7820023" cy="7820024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8356084"/>
              <a:ext cx="18288000" cy="9525"/>
            </a:xfrm>
            <a:custGeom>
              <a:avLst/>
              <a:gdLst/>
              <a:ahLst/>
              <a:cxnLst/>
              <a:rect l="l" t="t" r="r" b="b"/>
              <a:pathLst>
                <a:path w="18288000" h="9525">
                  <a:moveTo>
                    <a:pt x="0" y="0"/>
                  </a:moveTo>
                  <a:lnTo>
                    <a:pt x="18287999" y="0"/>
                  </a:lnTo>
                  <a:lnTo>
                    <a:pt x="18287999" y="9524"/>
                  </a:lnTo>
                  <a:lnTo>
                    <a:pt x="0" y="95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2183552" cy="218115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016000" y="9130355"/>
            <a:ext cx="2547620" cy="211454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200" b="1" spc="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30" dirty="0">
                <a:solidFill>
                  <a:srgbClr val="FFFFFF"/>
                </a:solidFill>
                <a:latin typeface="Verdana"/>
                <a:cs typeface="Verdana"/>
              </a:rPr>
              <a:t>SPORTS</a:t>
            </a:r>
            <a:r>
              <a:rPr sz="1200" b="1" spc="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55" dirty="0">
                <a:solidFill>
                  <a:srgbClr val="FFFFFF"/>
                </a:solidFill>
                <a:latin typeface="Verdana"/>
                <a:cs typeface="Verdana"/>
              </a:rPr>
              <a:t>ROBOT</a:t>
            </a:r>
            <a:r>
              <a:rPr sz="1200" b="1" spc="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60" dirty="0">
                <a:solidFill>
                  <a:srgbClr val="FFFFFF"/>
                </a:solidFill>
                <a:latin typeface="Verdana"/>
                <a:cs typeface="Verdana"/>
              </a:rPr>
              <a:t>TEACHER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833040" y="9130355"/>
            <a:ext cx="439420" cy="211454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6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-160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endParaRPr sz="12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6000" y="3373586"/>
            <a:ext cx="3884295" cy="3244215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8350"/>
              </a:lnSpc>
              <a:spcBef>
                <a:spcPts val="490"/>
              </a:spcBef>
            </a:pPr>
            <a:r>
              <a:rPr sz="7200" spc="-260" dirty="0">
                <a:solidFill>
                  <a:srgbClr val="E7E7E7"/>
                </a:solidFill>
              </a:rPr>
              <a:t>Design </a:t>
            </a:r>
            <a:r>
              <a:rPr sz="7200" spc="-254" dirty="0">
                <a:solidFill>
                  <a:srgbClr val="E7E7E7"/>
                </a:solidFill>
              </a:rPr>
              <a:t> </a:t>
            </a:r>
            <a:r>
              <a:rPr sz="7200" spc="-65" dirty="0">
                <a:solidFill>
                  <a:srgbClr val="E7E7E7"/>
                </a:solidFill>
              </a:rPr>
              <a:t>c</a:t>
            </a:r>
            <a:r>
              <a:rPr sz="7200" spc="-310" dirty="0">
                <a:solidFill>
                  <a:srgbClr val="E7E7E7"/>
                </a:solidFill>
              </a:rPr>
              <a:t>o</a:t>
            </a:r>
            <a:r>
              <a:rPr sz="7200" spc="-210" dirty="0">
                <a:solidFill>
                  <a:srgbClr val="E7E7E7"/>
                </a:solidFill>
              </a:rPr>
              <a:t>n</a:t>
            </a:r>
            <a:r>
              <a:rPr sz="7200" spc="-65" dirty="0">
                <a:solidFill>
                  <a:srgbClr val="E7E7E7"/>
                </a:solidFill>
              </a:rPr>
              <a:t>c</a:t>
            </a:r>
            <a:r>
              <a:rPr sz="7200" spc="-315" dirty="0">
                <a:solidFill>
                  <a:srgbClr val="E7E7E7"/>
                </a:solidFill>
              </a:rPr>
              <a:t>e</a:t>
            </a:r>
            <a:r>
              <a:rPr sz="7200" spc="-105" dirty="0">
                <a:solidFill>
                  <a:srgbClr val="E7E7E7"/>
                </a:solidFill>
              </a:rPr>
              <a:t>p</a:t>
            </a:r>
            <a:r>
              <a:rPr sz="7200" spc="-195" dirty="0">
                <a:solidFill>
                  <a:srgbClr val="E7E7E7"/>
                </a:solidFill>
              </a:rPr>
              <a:t>t  </a:t>
            </a:r>
            <a:r>
              <a:rPr sz="7200" spc="-1035" dirty="0">
                <a:solidFill>
                  <a:srgbClr val="E7E7E7"/>
                </a:solidFill>
              </a:rPr>
              <a:t>#3</a:t>
            </a:r>
            <a:endParaRPr sz="7200"/>
          </a:p>
        </p:txBody>
      </p:sp>
      <p:sp>
        <p:nvSpPr>
          <p:cNvPr id="3" name="object 3"/>
          <p:cNvSpPr/>
          <p:nvPr/>
        </p:nvSpPr>
        <p:spPr>
          <a:xfrm>
            <a:off x="5928696" y="5143500"/>
            <a:ext cx="2243455" cy="88265"/>
          </a:xfrm>
          <a:custGeom>
            <a:avLst/>
            <a:gdLst/>
            <a:ahLst/>
            <a:cxnLst/>
            <a:rect l="l" t="t" r="r" b="b"/>
            <a:pathLst>
              <a:path w="2243454" h="88264">
                <a:moveTo>
                  <a:pt x="2242974" y="88248"/>
                </a:moveTo>
                <a:lnTo>
                  <a:pt x="0" y="88248"/>
                </a:lnTo>
                <a:lnTo>
                  <a:pt x="0" y="0"/>
                </a:lnTo>
                <a:lnTo>
                  <a:pt x="2242974" y="0"/>
                </a:lnTo>
                <a:lnTo>
                  <a:pt x="2242974" y="88248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18288000" cy="9098915"/>
            <a:chOff x="0" y="0"/>
            <a:chExt cx="18288000" cy="909891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843466" y="1278299"/>
              <a:ext cx="7820023" cy="7820023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8356085"/>
              <a:ext cx="18288000" cy="9525"/>
            </a:xfrm>
            <a:custGeom>
              <a:avLst/>
              <a:gdLst/>
              <a:ahLst/>
              <a:cxnLst/>
              <a:rect l="l" t="t" r="r" b="b"/>
              <a:pathLst>
                <a:path w="18288000" h="9525">
                  <a:moveTo>
                    <a:pt x="0" y="0"/>
                  </a:moveTo>
                  <a:lnTo>
                    <a:pt x="18287999" y="0"/>
                  </a:lnTo>
                  <a:lnTo>
                    <a:pt x="18287999" y="9524"/>
                  </a:lnTo>
                  <a:lnTo>
                    <a:pt x="0" y="95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2183552" cy="2181156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016000" y="9130355"/>
            <a:ext cx="2547620" cy="211454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200" b="1" spc="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30" dirty="0">
                <a:solidFill>
                  <a:srgbClr val="FFFFFF"/>
                </a:solidFill>
                <a:latin typeface="Verdana"/>
                <a:cs typeface="Verdana"/>
              </a:rPr>
              <a:t>SPORTS</a:t>
            </a:r>
            <a:r>
              <a:rPr sz="1200" b="1" spc="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55" dirty="0">
                <a:solidFill>
                  <a:srgbClr val="FFFFFF"/>
                </a:solidFill>
                <a:latin typeface="Verdana"/>
                <a:cs typeface="Verdana"/>
              </a:rPr>
              <a:t>ROBOT</a:t>
            </a:r>
            <a:r>
              <a:rPr sz="1200" b="1" spc="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60" dirty="0">
                <a:solidFill>
                  <a:srgbClr val="FFFFFF"/>
                </a:solidFill>
                <a:latin typeface="Verdana"/>
                <a:cs typeface="Verdana"/>
              </a:rPr>
              <a:t>TEACHER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833040" y="9130355"/>
            <a:ext cx="439420" cy="211454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6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-160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endParaRPr sz="12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6000" y="3373587"/>
            <a:ext cx="3884295" cy="3244215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12700" marR="5080">
              <a:lnSpc>
                <a:spcPts val="8350"/>
              </a:lnSpc>
              <a:spcBef>
                <a:spcPts val="490"/>
              </a:spcBef>
            </a:pPr>
            <a:r>
              <a:rPr sz="7200" spc="-260" dirty="0">
                <a:solidFill>
                  <a:srgbClr val="E7E7E7"/>
                </a:solidFill>
              </a:rPr>
              <a:t>Design </a:t>
            </a:r>
            <a:r>
              <a:rPr sz="7200" spc="-254" dirty="0">
                <a:solidFill>
                  <a:srgbClr val="E7E7E7"/>
                </a:solidFill>
              </a:rPr>
              <a:t> </a:t>
            </a:r>
            <a:r>
              <a:rPr sz="7200" spc="-65" dirty="0">
                <a:solidFill>
                  <a:srgbClr val="E7E7E7"/>
                </a:solidFill>
              </a:rPr>
              <a:t>c</a:t>
            </a:r>
            <a:r>
              <a:rPr sz="7200" spc="-310" dirty="0">
                <a:solidFill>
                  <a:srgbClr val="E7E7E7"/>
                </a:solidFill>
              </a:rPr>
              <a:t>o</a:t>
            </a:r>
            <a:r>
              <a:rPr sz="7200" spc="-210" dirty="0">
                <a:solidFill>
                  <a:srgbClr val="E7E7E7"/>
                </a:solidFill>
              </a:rPr>
              <a:t>n</a:t>
            </a:r>
            <a:r>
              <a:rPr sz="7200" spc="-65" dirty="0">
                <a:solidFill>
                  <a:srgbClr val="E7E7E7"/>
                </a:solidFill>
              </a:rPr>
              <a:t>c</a:t>
            </a:r>
            <a:r>
              <a:rPr sz="7200" spc="-315" dirty="0">
                <a:solidFill>
                  <a:srgbClr val="E7E7E7"/>
                </a:solidFill>
              </a:rPr>
              <a:t>e</a:t>
            </a:r>
            <a:r>
              <a:rPr sz="7200" spc="-105" dirty="0">
                <a:solidFill>
                  <a:srgbClr val="E7E7E7"/>
                </a:solidFill>
              </a:rPr>
              <a:t>p</a:t>
            </a:r>
            <a:r>
              <a:rPr sz="7200" spc="-195" dirty="0">
                <a:solidFill>
                  <a:srgbClr val="E7E7E7"/>
                </a:solidFill>
              </a:rPr>
              <a:t>t  </a:t>
            </a:r>
            <a:r>
              <a:rPr sz="7200" spc="-685" dirty="0">
                <a:solidFill>
                  <a:srgbClr val="E7E7E7"/>
                </a:solidFill>
              </a:rPr>
              <a:t>#4</a:t>
            </a:r>
            <a:endParaRPr sz="7200"/>
          </a:p>
        </p:txBody>
      </p:sp>
      <p:sp>
        <p:nvSpPr>
          <p:cNvPr id="3" name="object 3"/>
          <p:cNvSpPr/>
          <p:nvPr/>
        </p:nvSpPr>
        <p:spPr>
          <a:xfrm>
            <a:off x="5928696" y="5143501"/>
            <a:ext cx="2243455" cy="88265"/>
          </a:xfrm>
          <a:custGeom>
            <a:avLst/>
            <a:gdLst/>
            <a:ahLst/>
            <a:cxnLst/>
            <a:rect l="l" t="t" r="r" b="b"/>
            <a:pathLst>
              <a:path w="2243454" h="88264">
                <a:moveTo>
                  <a:pt x="2242974" y="88248"/>
                </a:moveTo>
                <a:lnTo>
                  <a:pt x="0" y="88248"/>
                </a:lnTo>
                <a:lnTo>
                  <a:pt x="0" y="0"/>
                </a:lnTo>
                <a:lnTo>
                  <a:pt x="2242974" y="0"/>
                </a:lnTo>
                <a:lnTo>
                  <a:pt x="2242974" y="88248"/>
                </a:lnTo>
                <a:close/>
              </a:path>
            </a:pathLst>
          </a:custGeom>
          <a:solidFill>
            <a:srgbClr val="BE2D0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0" y="1"/>
            <a:ext cx="18288000" cy="9095105"/>
            <a:chOff x="0" y="1"/>
            <a:chExt cx="18288000" cy="909510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792286" y="1227122"/>
              <a:ext cx="7867649" cy="786764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0" y="8356087"/>
              <a:ext cx="18288000" cy="9525"/>
            </a:xfrm>
            <a:custGeom>
              <a:avLst/>
              <a:gdLst/>
              <a:ahLst/>
              <a:cxnLst/>
              <a:rect l="l" t="t" r="r" b="b"/>
              <a:pathLst>
                <a:path w="18288000" h="9525">
                  <a:moveTo>
                    <a:pt x="0" y="0"/>
                  </a:moveTo>
                  <a:lnTo>
                    <a:pt x="18287999" y="0"/>
                  </a:lnTo>
                  <a:lnTo>
                    <a:pt x="18287999" y="9524"/>
                  </a:lnTo>
                  <a:lnTo>
                    <a:pt x="0" y="95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97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1"/>
              <a:ext cx="2183552" cy="2181157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016000" y="9130355"/>
            <a:ext cx="2547620" cy="211454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1200" b="1" spc="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30" dirty="0">
                <a:solidFill>
                  <a:srgbClr val="FFFFFF"/>
                </a:solidFill>
                <a:latin typeface="Verdana"/>
                <a:cs typeface="Verdana"/>
              </a:rPr>
              <a:t>SPORTS</a:t>
            </a:r>
            <a:r>
              <a:rPr sz="1200" b="1" spc="1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55" dirty="0">
                <a:solidFill>
                  <a:srgbClr val="FFFFFF"/>
                </a:solidFill>
                <a:latin typeface="Verdana"/>
                <a:cs typeface="Verdana"/>
              </a:rPr>
              <a:t>ROBOT</a:t>
            </a:r>
            <a:r>
              <a:rPr sz="1200" b="1" spc="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1200" b="1" spc="60" dirty="0">
                <a:solidFill>
                  <a:srgbClr val="FFFFFF"/>
                </a:solidFill>
                <a:latin typeface="Verdana"/>
                <a:cs typeface="Verdana"/>
              </a:rPr>
              <a:t>TEACHER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833040" y="9130355"/>
            <a:ext cx="439420" cy="211454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6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1200" b="1" spc="-4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1200" b="1" spc="-160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endParaRPr sz="12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sp>
          <p:nvSpPr>
            <p:cNvPr id="4" name="object 4"/>
            <p:cNvSpPr/>
            <p:nvPr/>
          </p:nvSpPr>
          <p:spPr>
            <a:xfrm>
              <a:off x="8778873" y="9218824"/>
              <a:ext cx="1948814" cy="155575"/>
            </a:xfrm>
            <a:custGeom>
              <a:avLst/>
              <a:gdLst/>
              <a:ahLst/>
              <a:cxnLst/>
              <a:rect l="l" t="t" r="r" b="b"/>
              <a:pathLst>
                <a:path w="1948815" h="155575">
                  <a:moveTo>
                    <a:pt x="0" y="0"/>
                  </a:moveTo>
                  <a:lnTo>
                    <a:pt x="1948417" y="0"/>
                  </a:lnTo>
                  <a:lnTo>
                    <a:pt x="1948417" y="155149"/>
                  </a:lnTo>
                  <a:lnTo>
                    <a:pt x="0" y="1551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2D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1"/>
              <a:ext cx="18288000" cy="10287000"/>
            </a:xfrm>
            <a:custGeom>
              <a:avLst/>
              <a:gdLst/>
              <a:ahLst/>
              <a:cxnLst/>
              <a:rect l="l" t="t" r="r" b="b"/>
              <a:pathLst>
                <a:path w="18288000" h="10287000">
                  <a:moveTo>
                    <a:pt x="18287962" y="9364421"/>
                  </a:moveTo>
                  <a:lnTo>
                    <a:pt x="8778862" y="9364421"/>
                  </a:lnTo>
                  <a:lnTo>
                    <a:pt x="8778862" y="0"/>
                  </a:lnTo>
                  <a:lnTo>
                    <a:pt x="8769337" y="0"/>
                  </a:lnTo>
                  <a:lnTo>
                    <a:pt x="8769337" y="9364421"/>
                  </a:lnTo>
                  <a:lnTo>
                    <a:pt x="0" y="9364421"/>
                  </a:lnTo>
                  <a:lnTo>
                    <a:pt x="0" y="9373946"/>
                  </a:lnTo>
                  <a:lnTo>
                    <a:pt x="8769337" y="9373946"/>
                  </a:lnTo>
                  <a:lnTo>
                    <a:pt x="8769337" y="10287000"/>
                  </a:lnTo>
                  <a:lnTo>
                    <a:pt x="8778862" y="10287000"/>
                  </a:lnTo>
                  <a:lnTo>
                    <a:pt x="8778862" y="9373946"/>
                  </a:lnTo>
                  <a:lnTo>
                    <a:pt x="18287962" y="9373946"/>
                  </a:lnTo>
                  <a:lnTo>
                    <a:pt x="18287962" y="936442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89612" y="1028700"/>
              <a:ext cx="7572374" cy="7572374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501397" y="1293339"/>
            <a:ext cx="1917700" cy="12846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4960"/>
              </a:lnSpc>
              <a:spcBef>
                <a:spcPts val="95"/>
              </a:spcBef>
            </a:pPr>
            <a:r>
              <a:rPr sz="4200" spc="-350" dirty="0">
                <a:solidFill>
                  <a:srgbClr val="2F2F2F"/>
                </a:solidFill>
              </a:rPr>
              <a:t>S</a:t>
            </a:r>
            <a:r>
              <a:rPr sz="4200" spc="-229" dirty="0">
                <a:solidFill>
                  <a:srgbClr val="2F2F2F"/>
                </a:solidFill>
              </a:rPr>
              <a:t>l</a:t>
            </a:r>
            <a:r>
              <a:rPr sz="4200" spc="-185" dirty="0">
                <a:solidFill>
                  <a:srgbClr val="2F2F2F"/>
                </a:solidFill>
              </a:rPr>
              <a:t>o</a:t>
            </a:r>
            <a:r>
              <a:rPr sz="4200" spc="-30" dirty="0">
                <a:solidFill>
                  <a:srgbClr val="2F2F2F"/>
                </a:solidFill>
              </a:rPr>
              <a:t>g</a:t>
            </a:r>
            <a:r>
              <a:rPr sz="4200" spc="-265" dirty="0">
                <a:solidFill>
                  <a:srgbClr val="2F2F2F"/>
                </a:solidFill>
              </a:rPr>
              <a:t>a</a:t>
            </a:r>
            <a:r>
              <a:rPr sz="4200" spc="-120" dirty="0">
                <a:solidFill>
                  <a:srgbClr val="2F2F2F"/>
                </a:solidFill>
              </a:rPr>
              <a:t>n</a:t>
            </a:r>
            <a:endParaRPr sz="4200"/>
          </a:p>
          <a:p>
            <a:pPr marL="12700">
              <a:lnSpc>
                <a:spcPts val="4960"/>
              </a:lnSpc>
            </a:pPr>
            <a:r>
              <a:rPr sz="4200" spc="-415" dirty="0">
                <a:solidFill>
                  <a:srgbClr val="2F2F2F"/>
                </a:solidFill>
              </a:rPr>
              <a:t>...?</a:t>
            </a:r>
            <a:endParaRPr sz="4200"/>
          </a:p>
        </p:txBody>
      </p:sp>
      <p:sp>
        <p:nvSpPr>
          <p:cNvPr id="8" name="object 8"/>
          <p:cNvSpPr txBox="1"/>
          <p:nvPr/>
        </p:nvSpPr>
        <p:spPr>
          <a:xfrm>
            <a:off x="1016000" y="9695404"/>
            <a:ext cx="25476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35" dirty="0">
                <a:solidFill>
                  <a:srgbClr val="2F2F2F"/>
                </a:solidFill>
                <a:latin typeface="Verdana"/>
                <a:cs typeface="Verdana"/>
              </a:rPr>
              <a:t>A</a:t>
            </a:r>
            <a:r>
              <a:rPr sz="1200" b="1" spc="135" dirty="0">
                <a:solidFill>
                  <a:srgbClr val="2F2F2F"/>
                </a:solidFill>
                <a:latin typeface="Verdana"/>
                <a:cs typeface="Verdana"/>
              </a:rPr>
              <a:t> </a:t>
            </a:r>
            <a:r>
              <a:rPr sz="1200" b="1" spc="30" dirty="0">
                <a:solidFill>
                  <a:srgbClr val="2F2F2F"/>
                </a:solidFill>
                <a:latin typeface="Verdana"/>
                <a:cs typeface="Verdana"/>
              </a:rPr>
              <a:t>SPORTS</a:t>
            </a:r>
            <a:r>
              <a:rPr sz="1200" b="1" spc="135" dirty="0">
                <a:solidFill>
                  <a:srgbClr val="2F2F2F"/>
                </a:solidFill>
                <a:latin typeface="Verdana"/>
                <a:cs typeface="Verdana"/>
              </a:rPr>
              <a:t> </a:t>
            </a:r>
            <a:r>
              <a:rPr sz="1200" b="1" spc="55" dirty="0">
                <a:solidFill>
                  <a:srgbClr val="2F2F2F"/>
                </a:solidFill>
                <a:latin typeface="Verdana"/>
                <a:cs typeface="Verdana"/>
              </a:rPr>
              <a:t>ROBOT</a:t>
            </a:r>
            <a:r>
              <a:rPr sz="1200" b="1" spc="140" dirty="0">
                <a:solidFill>
                  <a:srgbClr val="2F2F2F"/>
                </a:solidFill>
                <a:latin typeface="Verdana"/>
                <a:cs typeface="Verdana"/>
              </a:rPr>
              <a:t> </a:t>
            </a:r>
            <a:r>
              <a:rPr sz="1200" b="1" spc="60" dirty="0">
                <a:solidFill>
                  <a:srgbClr val="2F2F2F"/>
                </a:solidFill>
                <a:latin typeface="Verdana"/>
                <a:cs typeface="Verdana"/>
              </a:rPr>
              <a:t>TEACHER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6833040" y="9695404"/>
            <a:ext cx="439420" cy="2082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200" b="1" spc="-45" dirty="0">
                <a:solidFill>
                  <a:srgbClr val="2F2F2F"/>
                </a:solidFill>
                <a:latin typeface="Verdana"/>
                <a:cs typeface="Verdana"/>
              </a:rPr>
              <a:t>2</a:t>
            </a:r>
            <a:r>
              <a:rPr sz="1200" b="1" spc="65" dirty="0">
                <a:solidFill>
                  <a:srgbClr val="2F2F2F"/>
                </a:solidFill>
                <a:latin typeface="Verdana"/>
                <a:cs typeface="Verdana"/>
              </a:rPr>
              <a:t>0</a:t>
            </a:r>
            <a:r>
              <a:rPr sz="1200" b="1" spc="-45" dirty="0">
                <a:solidFill>
                  <a:srgbClr val="2F2F2F"/>
                </a:solidFill>
                <a:latin typeface="Verdana"/>
                <a:cs typeface="Verdana"/>
              </a:rPr>
              <a:t>2</a:t>
            </a:r>
            <a:r>
              <a:rPr sz="1200" b="1" spc="-160" dirty="0">
                <a:solidFill>
                  <a:srgbClr val="2F2F2F"/>
                </a:solidFill>
                <a:latin typeface="Verdana"/>
                <a:cs typeface="Verdana"/>
              </a:rPr>
              <a:t>3</a:t>
            </a:r>
            <a:endParaRPr sz="12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501397" y="2907613"/>
            <a:ext cx="5492750" cy="6370320"/>
          </a:xfrm>
          <a:prstGeom prst="rect">
            <a:avLst/>
          </a:prstGeom>
        </p:spPr>
        <p:txBody>
          <a:bodyPr vert="horz" wrap="square" lIns="0" tIns="57785" rIns="0" bIns="0" rtlCol="0">
            <a:spAutoFit/>
          </a:bodyPr>
          <a:lstStyle/>
          <a:p>
            <a:pPr marL="12700" marR="695325" algn="just">
              <a:lnSpc>
                <a:spcPts val="4300"/>
              </a:lnSpc>
              <a:spcBef>
                <a:spcPts val="455"/>
              </a:spcBef>
            </a:pPr>
            <a:r>
              <a:rPr sz="3800" b="1" spc="210" dirty="0">
                <a:solidFill>
                  <a:srgbClr val="BE2D00"/>
                </a:solidFill>
                <a:latin typeface="Verdana"/>
                <a:cs typeface="Verdana"/>
              </a:rPr>
              <a:t>WHAT </a:t>
            </a:r>
            <a:r>
              <a:rPr sz="3800" b="1" spc="40" dirty="0">
                <a:solidFill>
                  <a:srgbClr val="BE2D00"/>
                </a:solidFill>
                <a:latin typeface="Verdana"/>
                <a:cs typeface="Verdana"/>
              </a:rPr>
              <a:t>WILL </a:t>
            </a:r>
            <a:r>
              <a:rPr sz="3800" b="1" spc="110" dirty="0">
                <a:solidFill>
                  <a:srgbClr val="BE2D00"/>
                </a:solidFill>
                <a:latin typeface="Verdana"/>
                <a:cs typeface="Verdana"/>
              </a:rPr>
              <a:t>THE </a:t>
            </a:r>
            <a:r>
              <a:rPr sz="3800" b="1" spc="-1285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180" dirty="0">
                <a:solidFill>
                  <a:srgbClr val="BE2D00"/>
                </a:solidFill>
                <a:latin typeface="Verdana"/>
                <a:cs typeface="Verdana"/>
              </a:rPr>
              <a:t>SLOGAN </a:t>
            </a:r>
            <a:r>
              <a:rPr sz="3800" b="1" spc="185" dirty="0">
                <a:solidFill>
                  <a:srgbClr val="BE2D00"/>
                </a:solidFill>
                <a:latin typeface="Verdana"/>
                <a:cs typeface="Verdana"/>
              </a:rPr>
              <a:t>SOUND </a:t>
            </a:r>
            <a:r>
              <a:rPr sz="3800" b="1" spc="-1285" dirty="0">
                <a:solidFill>
                  <a:srgbClr val="BE2D00"/>
                </a:solidFill>
                <a:latin typeface="Verdana"/>
                <a:cs typeface="Verdana"/>
              </a:rPr>
              <a:t> </a:t>
            </a:r>
            <a:r>
              <a:rPr sz="3800" b="1" spc="50" dirty="0">
                <a:solidFill>
                  <a:srgbClr val="BE2D00"/>
                </a:solidFill>
                <a:latin typeface="Verdana"/>
                <a:cs typeface="Verdana"/>
              </a:rPr>
              <a:t>LIKE?</a:t>
            </a:r>
            <a:endParaRPr sz="3800">
              <a:latin typeface="Verdana"/>
              <a:cs typeface="Verdana"/>
            </a:endParaRPr>
          </a:p>
          <a:p>
            <a:pPr marL="12700" marR="5080">
              <a:lnSpc>
                <a:spcPct val="118800"/>
              </a:lnSpc>
              <a:spcBef>
                <a:spcPts val="2480"/>
              </a:spcBef>
            </a:pPr>
            <a:r>
              <a:rPr sz="2000" spc="-85" dirty="0">
                <a:solidFill>
                  <a:srgbClr val="181818"/>
                </a:solidFill>
                <a:latin typeface="Verdana"/>
                <a:cs typeface="Verdana"/>
              </a:rPr>
              <a:t>T</a:t>
            </a:r>
            <a:r>
              <a:rPr sz="2000" spc="90" dirty="0">
                <a:solidFill>
                  <a:srgbClr val="181818"/>
                </a:solidFill>
                <a:latin typeface="Verdana"/>
                <a:cs typeface="Verdana"/>
              </a:rPr>
              <a:t>h</a:t>
            </a:r>
            <a:r>
              <a:rPr sz="2000" spc="20" dirty="0">
                <a:solidFill>
                  <a:srgbClr val="181818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-65" dirty="0">
                <a:solidFill>
                  <a:srgbClr val="181818"/>
                </a:solidFill>
                <a:latin typeface="Verdana"/>
                <a:cs typeface="Verdana"/>
              </a:rPr>
              <a:t>s</a:t>
            </a:r>
            <a:r>
              <a:rPr sz="2000" spc="110" dirty="0">
                <a:solidFill>
                  <a:srgbClr val="181818"/>
                </a:solidFill>
                <a:latin typeface="Verdana"/>
                <a:cs typeface="Verdana"/>
              </a:rPr>
              <a:t>p</a:t>
            </a:r>
            <a:r>
              <a:rPr sz="2000" spc="40" dirty="0">
                <a:solidFill>
                  <a:srgbClr val="181818"/>
                </a:solidFill>
                <a:latin typeface="Verdana"/>
                <a:cs typeface="Verdana"/>
              </a:rPr>
              <a:t>o</a:t>
            </a:r>
            <a:r>
              <a:rPr sz="2000" spc="-55" dirty="0">
                <a:solidFill>
                  <a:srgbClr val="181818"/>
                </a:solidFill>
                <a:latin typeface="Verdana"/>
                <a:cs typeface="Verdana"/>
              </a:rPr>
              <a:t>r</a:t>
            </a:r>
            <a:r>
              <a:rPr sz="2000" spc="20" dirty="0">
                <a:solidFill>
                  <a:srgbClr val="181818"/>
                </a:solidFill>
                <a:latin typeface="Verdana"/>
                <a:cs typeface="Verdana"/>
              </a:rPr>
              <a:t>t</a:t>
            </a:r>
            <a:r>
              <a:rPr sz="2000" spc="-60" dirty="0">
                <a:solidFill>
                  <a:srgbClr val="181818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20" dirty="0">
                <a:solidFill>
                  <a:srgbClr val="181818"/>
                </a:solidFill>
                <a:latin typeface="Verdana"/>
                <a:cs typeface="Verdana"/>
              </a:rPr>
              <a:t>t</a:t>
            </a:r>
            <a:r>
              <a:rPr sz="2000" spc="15" dirty="0">
                <a:solidFill>
                  <a:srgbClr val="181818"/>
                </a:solidFill>
                <a:latin typeface="Verdana"/>
                <a:cs typeface="Verdana"/>
              </a:rPr>
              <a:t>e</a:t>
            </a:r>
            <a:r>
              <a:rPr sz="2000" spc="-20" dirty="0">
                <a:solidFill>
                  <a:srgbClr val="181818"/>
                </a:solidFill>
                <a:latin typeface="Verdana"/>
                <a:cs typeface="Verdana"/>
              </a:rPr>
              <a:t>a</a:t>
            </a:r>
            <a:r>
              <a:rPr sz="2000" spc="85" dirty="0">
                <a:solidFill>
                  <a:srgbClr val="181818"/>
                </a:solidFill>
                <a:latin typeface="Verdana"/>
                <a:cs typeface="Verdana"/>
              </a:rPr>
              <a:t>c</a:t>
            </a:r>
            <a:r>
              <a:rPr sz="2000" spc="90" dirty="0">
                <a:solidFill>
                  <a:srgbClr val="181818"/>
                </a:solidFill>
                <a:latin typeface="Verdana"/>
                <a:cs typeface="Verdana"/>
              </a:rPr>
              <a:t>h</a:t>
            </a:r>
            <a:r>
              <a:rPr sz="2000" spc="15" dirty="0">
                <a:solidFill>
                  <a:srgbClr val="181818"/>
                </a:solidFill>
                <a:latin typeface="Verdana"/>
                <a:cs typeface="Verdana"/>
              </a:rPr>
              <a:t>e</a:t>
            </a:r>
            <a:r>
              <a:rPr sz="2000" spc="-50" dirty="0">
                <a:solidFill>
                  <a:srgbClr val="181818"/>
                </a:solidFill>
                <a:latin typeface="Verdana"/>
                <a:cs typeface="Verdana"/>
              </a:rPr>
              <a:t>r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-55" dirty="0">
                <a:solidFill>
                  <a:srgbClr val="181818"/>
                </a:solidFill>
                <a:latin typeface="Verdana"/>
                <a:cs typeface="Verdana"/>
              </a:rPr>
              <a:t>r</a:t>
            </a:r>
            <a:r>
              <a:rPr sz="2000" spc="40" dirty="0">
                <a:solidFill>
                  <a:srgbClr val="181818"/>
                </a:solidFill>
                <a:latin typeface="Verdana"/>
                <a:cs typeface="Verdana"/>
              </a:rPr>
              <a:t>o</a:t>
            </a:r>
            <a:r>
              <a:rPr sz="2000" spc="110" dirty="0">
                <a:solidFill>
                  <a:srgbClr val="181818"/>
                </a:solidFill>
                <a:latin typeface="Verdana"/>
                <a:cs typeface="Verdana"/>
              </a:rPr>
              <a:t>b</a:t>
            </a:r>
            <a:r>
              <a:rPr sz="2000" spc="40" dirty="0">
                <a:solidFill>
                  <a:srgbClr val="181818"/>
                </a:solidFill>
                <a:latin typeface="Verdana"/>
                <a:cs typeface="Verdana"/>
              </a:rPr>
              <a:t>o</a:t>
            </a:r>
            <a:r>
              <a:rPr sz="2000" spc="25" dirty="0">
                <a:solidFill>
                  <a:srgbClr val="181818"/>
                </a:solidFill>
                <a:latin typeface="Verdana"/>
                <a:cs typeface="Verdana"/>
              </a:rPr>
              <a:t>t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85" dirty="0">
                <a:solidFill>
                  <a:srgbClr val="181818"/>
                </a:solidFill>
                <a:latin typeface="Verdana"/>
                <a:cs typeface="Verdana"/>
              </a:rPr>
              <a:t>c</a:t>
            </a:r>
            <a:r>
              <a:rPr sz="2000" spc="-20" dirty="0">
                <a:solidFill>
                  <a:srgbClr val="181818"/>
                </a:solidFill>
                <a:latin typeface="Verdana"/>
                <a:cs typeface="Verdana"/>
              </a:rPr>
              <a:t>a</a:t>
            </a:r>
            <a:r>
              <a:rPr sz="2000" spc="95" dirty="0">
                <a:solidFill>
                  <a:srgbClr val="181818"/>
                </a:solidFill>
                <a:latin typeface="Verdana"/>
                <a:cs typeface="Verdana"/>
              </a:rPr>
              <a:t>n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110" dirty="0">
                <a:solidFill>
                  <a:srgbClr val="181818"/>
                </a:solidFill>
                <a:latin typeface="Verdana"/>
                <a:cs typeface="Verdana"/>
              </a:rPr>
              <a:t>b</a:t>
            </a:r>
            <a:r>
              <a:rPr sz="2000" spc="20" dirty="0">
                <a:solidFill>
                  <a:srgbClr val="181818"/>
                </a:solidFill>
                <a:latin typeface="Verdana"/>
                <a:cs typeface="Verdana"/>
              </a:rPr>
              <a:t>e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110" dirty="0">
                <a:solidFill>
                  <a:srgbClr val="181818"/>
                </a:solidFill>
                <a:latin typeface="Verdana"/>
                <a:cs typeface="Verdana"/>
              </a:rPr>
              <a:t>p</a:t>
            </a:r>
            <a:r>
              <a:rPr sz="2000" spc="-55" dirty="0">
                <a:solidFill>
                  <a:srgbClr val="181818"/>
                </a:solidFill>
                <a:latin typeface="Verdana"/>
                <a:cs typeface="Verdana"/>
              </a:rPr>
              <a:t>r</a:t>
            </a:r>
            <a:r>
              <a:rPr sz="2000" spc="40" dirty="0">
                <a:solidFill>
                  <a:srgbClr val="181818"/>
                </a:solidFill>
                <a:latin typeface="Verdana"/>
                <a:cs typeface="Verdana"/>
              </a:rPr>
              <a:t>o</a:t>
            </a:r>
            <a:r>
              <a:rPr sz="2000" spc="180" dirty="0">
                <a:solidFill>
                  <a:srgbClr val="181818"/>
                </a:solidFill>
                <a:latin typeface="Verdana"/>
                <a:cs typeface="Verdana"/>
              </a:rPr>
              <a:t>m</a:t>
            </a:r>
            <a:r>
              <a:rPr sz="2000" spc="40" dirty="0">
                <a:solidFill>
                  <a:srgbClr val="181818"/>
                </a:solidFill>
                <a:latin typeface="Verdana"/>
                <a:cs typeface="Verdana"/>
              </a:rPr>
              <a:t>o</a:t>
            </a:r>
            <a:r>
              <a:rPr sz="2000" spc="20" dirty="0">
                <a:solidFill>
                  <a:srgbClr val="181818"/>
                </a:solidFill>
                <a:latin typeface="Verdana"/>
                <a:cs typeface="Verdana"/>
              </a:rPr>
              <a:t>t</a:t>
            </a:r>
            <a:r>
              <a:rPr sz="2000" spc="15" dirty="0">
                <a:solidFill>
                  <a:srgbClr val="181818"/>
                </a:solidFill>
                <a:latin typeface="Verdana"/>
                <a:cs typeface="Verdana"/>
              </a:rPr>
              <a:t>e</a:t>
            </a:r>
            <a:r>
              <a:rPr sz="2000" spc="80" dirty="0">
                <a:solidFill>
                  <a:srgbClr val="181818"/>
                </a:solidFill>
                <a:latin typeface="Verdana"/>
                <a:cs typeface="Verdana"/>
              </a:rPr>
              <a:t>d  </a:t>
            </a:r>
            <a:r>
              <a:rPr sz="2000" spc="55" dirty="0">
                <a:solidFill>
                  <a:srgbClr val="181818"/>
                </a:solidFill>
                <a:latin typeface="Verdana"/>
                <a:cs typeface="Verdana"/>
              </a:rPr>
              <a:t>through</a:t>
            </a:r>
            <a:r>
              <a:rPr sz="2000" spc="-175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5" dirty="0">
                <a:solidFill>
                  <a:srgbClr val="181818"/>
                </a:solidFill>
                <a:latin typeface="Verdana"/>
                <a:cs typeface="Verdana"/>
              </a:rPr>
              <a:t>social</a:t>
            </a:r>
            <a:r>
              <a:rPr sz="2000" spc="-175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55" dirty="0">
                <a:solidFill>
                  <a:srgbClr val="181818"/>
                </a:solidFill>
                <a:latin typeface="Verdana"/>
                <a:cs typeface="Verdana"/>
              </a:rPr>
              <a:t>media</a:t>
            </a:r>
            <a:r>
              <a:rPr sz="2000" spc="-175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15" dirty="0">
                <a:solidFill>
                  <a:srgbClr val="181818"/>
                </a:solidFill>
                <a:latin typeface="Verdana"/>
                <a:cs typeface="Verdana"/>
              </a:rPr>
              <a:t>campaigns,</a:t>
            </a:r>
            <a:r>
              <a:rPr sz="2000" spc="-175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30" dirty="0">
                <a:solidFill>
                  <a:srgbClr val="181818"/>
                </a:solidFill>
                <a:latin typeface="Verdana"/>
                <a:cs typeface="Verdana"/>
              </a:rPr>
              <a:t>targeted </a:t>
            </a:r>
            <a:r>
              <a:rPr sz="2000" spc="-69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181818"/>
                </a:solidFill>
                <a:latin typeface="Verdana"/>
                <a:cs typeface="Verdana"/>
              </a:rPr>
              <a:t>a</a:t>
            </a:r>
            <a:r>
              <a:rPr sz="2000" spc="110" dirty="0">
                <a:solidFill>
                  <a:srgbClr val="181818"/>
                </a:solidFill>
                <a:latin typeface="Verdana"/>
                <a:cs typeface="Verdana"/>
              </a:rPr>
              <a:t>d</a:t>
            </a:r>
            <a:r>
              <a:rPr sz="2000" spc="-100" dirty="0">
                <a:solidFill>
                  <a:srgbClr val="181818"/>
                </a:solidFill>
                <a:latin typeface="Verdana"/>
                <a:cs typeface="Verdana"/>
              </a:rPr>
              <a:t>v</a:t>
            </a:r>
            <a:r>
              <a:rPr sz="2000" spc="15" dirty="0">
                <a:solidFill>
                  <a:srgbClr val="181818"/>
                </a:solidFill>
                <a:latin typeface="Verdana"/>
                <a:cs typeface="Verdana"/>
              </a:rPr>
              <a:t>e</a:t>
            </a:r>
            <a:r>
              <a:rPr sz="2000" spc="-55" dirty="0">
                <a:solidFill>
                  <a:srgbClr val="181818"/>
                </a:solidFill>
                <a:latin typeface="Verdana"/>
                <a:cs typeface="Verdana"/>
              </a:rPr>
              <a:t>r</a:t>
            </a:r>
            <a:r>
              <a:rPr sz="2000" spc="20" dirty="0">
                <a:solidFill>
                  <a:srgbClr val="181818"/>
                </a:solidFill>
                <a:latin typeface="Verdana"/>
                <a:cs typeface="Verdana"/>
              </a:rPr>
              <a:t>t</a:t>
            </a:r>
            <a:r>
              <a:rPr sz="2000" spc="-10" dirty="0">
                <a:solidFill>
                  <a:srgbClr val="181818"/>
                </a:solidFill>
                <a:latin typeface="Verdana"/>
                <a:cs typeface="Verdana"/>
              </a:rPr>
              <a:t>i</a:t>
            </a:r>
            <a:r>
              <a:rPr sz="2000" spc="-65" dirty="0">
                <a:solidFill>
                  <a:srgbClr val="181818"/>
                </a:solidFill>
                <a:latin typeface="Verdana"/>
                <a:cs typeface="Verdana"/>
              </a:rPr>
              <a:t>s</a:t>
            </a:r>
            <a:r>
              <a:rPr sz="2000" spc="-10" dirty="0">
                <a:solidFill>
                  <a:srgbClr val="181818"/>
                </a:solidFill>
                <a:latin typeface="Verdana"/>
                <a:cs typeface="Verdana"/>
              </a:rPr>
              <a:t>i</a:t>
            </a:r>
            <a:r>
              <a:rPr sz="2000" spc="90" dirty="0">
                <a:solidFill>
                  <a:srgbClr val="181818"/>
                </a:solidFill>
                <a:latin typeface="Verdana"/>
                <a:cs typeface="Verdana"/>
              </a:rPr>
              <a:t>n</a:t>
            </a:r>
            <a:r>
              <a:rPr sz="2000" spc="130" dirty="0">
                <a:solidFill>
                  <a:srgbClr val="181818"/>
                </a:solidFill>
                <a:latin typeface="Verdana"/>
                <a:cs typeface="Verdana"/>
              </a:rPr>
              <a:t>g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-20" dirty="0">
                <a:solidFill>
                  <a:srgbClr val="181818"/>
                </a:solidFill>
                <a:latin typeface="Verdana"/>
                <a:cs typeface="Verdana"/>
              </a:rPr>
              <a:t>a</a:t>
            </a:r>
            <a:r>
              <a:rPr sz="2000" spc="90" dirty="0">
                <a:solidFill>
                  <a:srgbClr val="181818"/>
                </a:solidFill>
                <a:latin typeface="Verdana"/>
                <a:cs typeface="Verdana"/>
              </a:rPr>
              <a:t>n</a:t>
            </a:r>
            <a:r>
              <a:rPr sz="2000" spc="114" dirty="0">
                <a:solidFill>
                  <a:srgbClr val="181818"/>
                </a:solidFill>
                <a:latin typeface="Verdana"/>
                <a:cs typeface="Verdana"/>
              </a:rPr>
              <a:t>d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110" dirty="0">
                <a:solidFill>
                  <a:srgbClr val="181818"/>
                </a:solidFill>
                <a:latin typeface="Verdana"/>
                <a:cs typeface="Verdana"/>
              </a:rPr>
              <a:t>p</a:t>
            </a:r>
            <a:r>
              <a:rPr sz="2000" spc="-20" dirty="0">
                <a:solidFill>
                  <a:srgbClr val="181818"/>
                </a:solidFill>
                <a:latin typeface="Verdana"/>
                <a:cs typeface="Verdana"/>
              </a:rPr>
              <a:t>a</a:t>
            </a:r>
            <a:r>
              <a:rPr sz="2000" spc="-55" dirty="0">
                <a:solidFill>
                  <a:srgbClr val="181818"/>
                </a:solidFill>
                <a:latin typeface="Verdana"/>
                <a:cs typeface="Verdana"/>
              </a:rPr>
              <a:t>r</a:t>
            </a:r>
            <a:r>
              <a:rPr sz="2000" spc="20" dirty="0">
                <a:solidFill>
                  <a:srgbClr val="181818"/>
                </a:solidFill>
                <a:latin typeface="Verdana"/>
                <a:cs typeface="Verdana"/>
              </a:rPr>
              <a:t>t</a:t>
            </a:r>
            <a:r>
              <a:rPr sz="2000" spc="90" dirty="0">
                <a:solidFill>
                  <a:srgbClr val="181818"/>
                </a:solidFill>
                <a:latin typeface="Verdana"/>
                <a:cs typeface="Verdana"/>
              </a:rPr>
              <a:t>n</a:t>
            </a:r>
            <a:r>
              <a:rPr sz="2000" spc="15" dirty="0">
                <a:solidFill>
                  <a:srgbClr val="181818"/>
                </a:solidFill>
                <a:latin typeface="Verdana"/>
                <a:cs typeface="Verdana"/>
              </a:rPr>
              <a:t>e</a:t>
            </a:r>
            <a:r>
              <a:rPr sz="2000" spc="-55" dirty="0">
                <a:solidFill>
                  <a:srgbClr val="181818"/>
                </a:solidFill>
                <a:latin typeface="Verdana"/>
                <a:cs typeface="Verdana"/>
              </a:rPr>
              <a:t>r</a:t>
            </a:r>
            <a:r>
              <a:rPr sz="2000" spc="-65" dirty="0">
                <a:solidFill>
                  <a:srgbClr val="181818"/>
                </a:solidFill>
                <a:latin typeface="Verdana"/>
                <a:cs typeface="Verdana"/>
              </a:rPr>
              <a:t>s</a:t>
            </a:r>
            <a:r>
              <a:rPr sz="2000" spc="90" dirty="0">
                <a:solidFill>
                  <a:srgbClr val="181818"/>
                </a:solidFill>
                <a:latin typeface="Verdana"/>
                <a:cs typeface="Verdana"/>
              </a:rPr>
              <a:t>h</a:t>
            </a:r>
            <a:r>
              <a:rPr sz="2000" spc="-10" dirty="0">
                <a:solidFill>
                  <a:srgbClr val="181818"/>
                </a:solidFill>
                <a:latin typeface="Verdana"/>
                <a:cs typeface="Verdana"/>
              </a:rPr>
              <a:t>i</a:t>
            </a:r>
            <a:r>
              <a:rPr sz="2000" spc="110" dirty="0">
                <a:solidFill>
                  <a:srgbClr val="181818"/>
                </a:solidFill>
                <a:latin typeface="Verdana"/>
                <a:cs typeface="Verdana"/>
              </a:rPr>
              <a:t>p</a:t>
            </a:r>
            <a:r>
              <a:rPr sz="2000" spc="-60" dirty="0">
                <a:solidFill>
                  <a:srgbClr val="181818"/>
                </a:solidFill>
                <a:latin typeface="Verdana"/>
                <a:cs typeface="Verdana"/>
              </a:rPr>
              <a:t>s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125" dirty="0">
                <a:solidFill>
                  <a:srgbClr val="181818"/>
                </a:solidFill>
                <a:latin typeface="Verdana"/>
                <a:cs typeface="Verdana"/>
              </a:rPr>
              <a:t>w</a:t>
            </a:r>
            <a:r>
              <a:rPr sz="2000" spc="-10" dirty="0">
                <a:solidFill>
                  <a:srgbClr val="181818"/>
                </a:solidFill>
                <a:latin typeface="Verdana"/>
                <a:cs typeface="Verdana"/>
              </a:rPr>
              <a:t>i</a:t>
            </a:r>
            <a:r>
              <a:rPr sz="2000" spc="20" dirty="0">
                <a:solidFill>
                  <a:srgbClr val="181818"/>
                </a:solidFill>
                <a:latin typeface="Verdana"/>
                <a:cs typeface="Verdana"/>
              </a:rPr>
              <a:t>t</a:t>
            </a:r>
            <a:r>
              <a:rPr sz="2000" spc="95" dirty="0">
                <a:solidFill>
                  <a:srgbClr val="181818"/>
                </a:solidFill>
                <a:latin typeface="Verdana"/>
                <a:cs typeface="Verdana"/>
              </a:rPr>
              <a:t>h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-65" dirty="0">
                <a:solidFill>
                  <a:srgbClr val="181818"/>
                </a:solidFill>
                <a:latin typeface="Verdana"/>
                <a:cs typeface="Verdana"/>
              </a:rPr>
              <a:t>s</a:t>
            </a:r>
            <a:r>
              <a:rPr sz="2000" spc="110" dirty="0">
                <a:solidFill>
                  <a:srgbClr val="181818"/>
                </a:solidFill>
                <a:latin typeface="Verdana"/>
                <a:cs typeface="Verdana"/>
              </a:rPr>
              <a:t>p</a:t>
            </a:r>
            <a:r>
              <a:rPr sz="2000" spc="40" dirty="0">
                <a:solidFill>
                  <a:srgbClr val="181818"/>
                </a:solidFill>
                <a:latin typeface="Verdana"/>
                <a:cs typeface="Verdana"/>
              </a:rPr>
              <a:t>o</a:t>
            </a:r>
            <a:r>
              <a:rPr sz="2000" spc="-55" dirty="0">
                <a:solidFill>
                  <a:srgbClr val="181818"/>
                </a:solidFill>
                <a:latin typeface="Verdana"/>
                <a:cs typeface="Verdana"/>
              </a:rPr>
              <a:t>r</a:t>
            </a:r>
            <a:r>
              <a:rPr sz="2000" spc="20" dirty="0">
                <a:solidFill>
                  <a:srgbClr val="181818"/>
                </a:solidFill>
                <a:latin typeface="Verdana"/>
                <a:cs typeface="Verdana"/>
              </a:rPr>
              <a:t>t</a:t>
            </a:r>
            <a:r>
              <a:rPr sz="2000" spc="-50" dirty="0">
                <a:solidFill>
                  <a:srgbClr val="181818"/>
                </a:solidFill>
                <a:latin typeface="Verdana"/>
                <a:cs typeface="Verdana"/>
              </a:rPr>
              <a:t>s  </a:t>
            </a:r>
            <a:r>
              <a:rPr sz="2000" spc="40" dirty="0">
                <a:solidFill>
                  <a:srgbClr val="181818"/>
                </a:solidFill>
                <a:latin typeface="Verdana"/>
                <a:cs typeface="Verdana"/>
              </a:rPr>
              <a:t>clubs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60" dirty="0">
                <a:solidFill>
                  <a:srgbClr val="181818"/>
                </a:solidFill>
                <a:latin typeface="Verdana"/>
                <a:cs typeface="Verdana"/>
              </a:rPr>
              <a:t>and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-25" dirty="0">
                <a:solidFill>
                  <a:srgbClr val="181818"/>
                </a:solidFill>
                <a:latin typeface="Verdana"/>
                <a:cs typeface="Verdana"/>
              </a:rPr>
              <a:t>schools.</a:t>
            </a:r>
            <a:r>
              <a:rPr sz="2000" spc="-175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10" dirty="0">
                <a:solidFill>
                  <a:srgbClr val="181818"/>
                </a:solidFill>
                <a:latin typeface="Verdana"/>
                <a:cs typeface="Verdana"/>
              </a:rPr>
              <a:t>The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25" dirty="0">
                <a:solidFill>
                  <a:srgbClr val="181818"/>
                </a:solidFill>
                <a:latin typeface="Verdana"/>
                <a:cs typeface="Verdana"/>
              </a:rPr>
              <a:t>slogan</a:t>
            </a:r>
            <a:r>
              <a:rPr sz="2000" spc="-18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60" dirty="0">
                <a:solidFill>
                  <a:srgbClr val="181818"/>
                </a:solidFill>
                <a:latin typeface="Verdana"/>
                <a:cs typeface="Verdana"/>
              </a:rPr>
              <a:t>could</a:t>
            </a:r>
            <a:r>
              <a:rPr sz="2000" spc="-175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000" spc="-120" dirty="0">
                <a:solidFill>
                  <a:srgbClr val="181818"/>
                </a:solidFill>
                <a:latin typeface="Verdana"/>
                <a:cs typeface="Verdana"/>
              </a:rPr>
              <a:t>be:</a:t>
            </a:r>
            <a:endParaRPr sz="2000">
              <a:latin typeface="Verdana"/>
              <a:cs typeface="Verdana"/>
            </a:endParaRPr>
          </a:p>
          <a:p>
            <a:pPr marL="12700" marR="22225">
              <a:lnSpc>
                <a:spcPct val="117500"/>
              </a:lnSpc>
              <a:spcBef>
                <a:spcPts val="1670"/>
              </a:spcBef>
            </a:pPr>
            <a:r>
              <a:rPr sz="2500" spc="55" dirty="0">
                <a:solidFill>
                  <a:srgbClr val="181818"/>
                </a:solidFill>
                <a:latin typeface="Verdana"/>
                <a:cs typeface="Verdana"/>
              </a:rPr>
              <a:t>Achieve </a:t>
            </a:r>
            <a:r>
              <a:rPr sz="2500" spc="15" dirty="0">
                <a:solidFill>
                  <a:srgbClr val="181818"/>
                </a:solidFill>
                <a:latin typeface="Verdana"/>
                <a:cs typeface="Verdana"/>
              </a:rPr>
              <a:t>your </a:t>
            </a:r>
            <a:r>
              <a:rPr sz="2500" spc="35" dirty="0">
                <a:solidFill>
                  <a:srgbClr val="181818"/>
                </a:solidFill>
                <a:latin typeface="Verdana"/>
                <a:cs typeface="Verdana"/>
              </a:rPr>
              <a:t>full </a:t>
            </a:r>
            <a:r>
              <a:rPr sz="2500" spc="55" dirty="0">
                <a:solidFill>
                  <a:srgbClr val="181818"/>
                </a:solidFill>
                <a:latin typeface="Verdana"/>
                <a:cs typeface="Verdana"/>
              </a:rPr>
              <a:t>potential </a:t>
            </a:r>
            <a:r>
              <a:rPr sz="2500" spc="90" dirty="0">
                <a:solidFill>
                  <a:srgbClr val="181818"/>
                </a:solidFill>
                <a:latin typeface="Verdana"/>
                <a:cs typeface="Verdana"/>
              </a:rPr>
              <a:t>and </a:t>
            </a:r>
            <a:r>
              <a:rPr sz="2500" spc="95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500" spc="35" dirty="0">
                <a:solidFill>
                  <a:srgbClr val="181818"/>
                </a:solidFill>
                <a:latin typeface="Verdana"/>
                <a:cs typeface="Verdana"/>
              </a:rPr>
              <a:t>master</a:t>
            </a:r>
            <a:r>
              <a:rPr sz="2500" spc="-21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500" spc="15" dirty="0">
                <a:solidFill>
                  <a:srgbClr val="181818"/>
                </a:solidFill>
                <a:latin typeface="Verdana"/>
                <a:cs typeface="Verdana"/>
              </a:rPr>
              <a:t>your</a:t>
            </a:r>
            <a:r>
              <a:rPr sz="2500" spc="-204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500" spc="-5" dirty="0">
                <a:solidFill>
                  <a:srgbClr val="181818"/>
                </a:solidFill>
                <a:latin typeface="Verdana"/>
                <a:cs typeface="Verdana"/>
              </a:rPr>
              <a:t>skills</a:t>
            </a:r>
            <a:r>
              <a:rPr sz="2500" spc="-204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500" spc="95" dirty="0">
                <a:solidFill>
                  <a:srgbClr val="181818"/>
                </a:solidFill>
                <a:latin typeface="Verdana"/>
                <a:cs typeface="Verdana"/>
              </a:rPr>
              <a:t>with</a:t>
            </a:r>
            <a:r>
              <a:rPr sz="2500" spc="-204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500" spc="70" dirty="0">
                <a:solidFill>
                  <a:srgbClr val="181818"/>
                </a:solidFill>
                <a:latin typeface="Verdana"/>
                <a:cs typeface="Verdana"/>
              </a:rPr>
              <a:t>the</a:t>
            </a:r>
            <a:r>
              <a:rPr sz="2500" spc="-204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500" spc="10" dirty="0">
                <a:solidFill>
                  <a:srgbClr val="181818"/>
                </a:solidFill>
                <a:latin typeface="Verdana"/>
                <a:cs typeface="Verdana"/>
              </a:rPr>
              <a:t>always </a:t>
            </a:r>
            <a:r>
              <a:rPr sz="2500" spc="-865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500" spc="10" dirty="0">
                <a:solidFill>
                  <a:srgbClr val="181818"/>
                </a:solidFill>
                <a:latin typeface="Verdana"/>
                <a:cs typeface="Verdana"/>
              </a:rPr>
              <a:t>support, </a:t>
            </a:r>
            <a:r>
              <a:rPr sz="2500" spc="15" dirty="0">
                <a:solidFill>
                  <a:srgbClr val="181818"/>
                </a:solidFill>
                <a:latin typeface="Verdana"/>
                <a:cs typeface="Verdana"/>
              </a:rPr>
              <a:t>real-time </a:t>
            </a:r>
            <a:r>
              <a:rPr sz="2500" spc="25" dirty="0">
                <a:solidFill>
                  <a:srgbClr val="181818"/>
                </a:solidFill>
                <a:latin typeface="Verdana"/>
                <a:cs typeface="Verdana"/>
              </a:rPr>
              <a:t>feedback, </a:t>
            </a:r>
            <a:r>
              <a:rPr sz="2500" spc="90" dirty="0">
                <a:solidFill>
                  <a:srgbClr val="181818"/>
                </a:solidFill>
                <a:latin typeface="Verdana"/>
                <a:cs typeface="Verdana"/>
              </a:rPr>
              <a:t>and </a:t>
            </a:r>
            <a:r>
              <a:rPr sz="2500" spc="-865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500" spc="70" dirty="0">
                <a:solidFill>
                  <a:srgbClr val="181818"/>
                </a:solidFill>
                <a:latin typeface="Verdana"/>
                <a:cs typeface="Verdana"/>
              </a:rPr>
              <a:t>customized </a:t>
            </a:r>
            <a:r>
              <a:rPr sz="2500" spc="55" dirty="0">
                <a:solidFill>
                  <a:srgbClr val="181818"/>
                </a:solidFill>
                <a:latin typeface="Verdana"/>
                <a:cs typeface="Verdana"/>
              </a:rPr>
              <a:t>training programs </a:t>
            </a:r>
            <a:r>
              <a:rPr sz="2500" spc="6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500" spc="55" dirty="0">
                <a:solidFill>
                  <a:srgbClr val="181818"/>
                </a:solidFill>
                <a:latin typeface="Verdana"/>
                <a:cs typeface="Verdana"/>
              </a:rPr>
              <a:t>provided </a:t>
            </a:r>
            <a:r>
              <a:rPr sz="2500" spc="35" dirty="0">
                <a:solidFill>
                  <a:srgbClr val="181818"/>
                </a:solidFill>
                <a:latin typeface="Verdana"/>
                <a:cs typeface="Verdana"/>
              </a:rPr>
              <a:t>by </a:t>
            </a:r>
            <a:r>
              <a:rPr sz="2500" spc="70" dirty="0">
                <a:solidFill>
                  <a:srgbClr val="181818"/>
                </a:solidFill>
                <a:latin typeface="Verdana"/>
                <a:cs typeface="Verdana"/>
              </a:rPr>
              <a:t>the </a:t>
            </a:r>
            <a:r>
              <a:rPr sz="2500" spc="15" dirty="0">
                <a:solidFill>
                  <a:srgbClr val="181818"/>
                </a:solidFill>
                <a:latin typeface="Verdana"/>
                <a:cs typeface="Verdana"/>
              </a:rPr>
              <a:t>revolutionary </a:t>
            </a:r>
            <a:r>
              <a:rPr sz="2500" spc="20" dirty="0">
                <a:solidFill>
                  <a:srgbClr val="181818"/>
                </a:solidFill>
                <a:latin typeface="Verdana"/>
                <a:cs typeface="Verdana"/>
              </a:rPr>
              <a:t> sports</a:t>
            </a:r>
            <a:r>
              <a:rPr sz="2500" spc="-210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500" spc="45" dirty="0">
                <a:solidFill>
                  <a:srgbClr val="181818"/>
                </a:solidFill>
                <a:latin typeface="Verdana"/>
                <a:cs typeface="Verdana"/>
              </a:rPr>
              <a:t>teacher</a:t>
            </a:r>
            <a:r>
              <a:rPr sz="2500" spc="-204" dirty="0">
                <a:solidFill>
                  <a:srgbClr val="181818"/>
                </a:solidFill>
                <a:latin typeface="Verdana"/>
                <a:cs typeface="Verdana"/>
              </a:rPr>
              <a:t> </a:t>
            </a:r>
            <a:r>
              <a:rPr sz="2500" spc="60" dirty="0">
                <a:solidFill>
                  <a:srgbClr val="181818"/>
                </a:solidFill>
                <a:latin typeface="Verdana"/>
                <a:cs typeface="Verdana"/>
              </a:rPr>
              <a:t>robot</a:t>
            </a:r>
            <a:endParaRPr sz="2500">
              <a:latin typeface="Verdana"/>
              <a:cs typeface="Verdana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2183552" cy="218115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343</Words>
  <Application>Microsoft Office PowerPoint</Application>
  <PresentationFormat>Произвольный</PresentationFormat>
  <Paragraphs>65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5" baseType="lpstr">
      <vt:lpstr>Calibri</vt:lpstr>
      <vt:lpstr>Tahoma</vt:lpstr>
      <vt:lpstr>Verdana</vt:lpstr>
      <vt:lpstr>Office Theme</vt:lpstr>
      <vt:lpstr>A sports robot</vt:lpstr>
      <vt:lpstr>The target  audience</vt:lpstr>
      <vt:lpstr>Better than human?</vt:lpstr>
      <vt:lpstr>Technical  specifications</vt:lpstr>
      <vt:lpstr>Design  concept  #1</vt:lpstr>
      <vt:lpstr>Design  concept  #2</vt:lpstr>
      <vt:lpstr>Design  concept  #3</vt:lpstr>
      <vt:lpstr>Design  concept  #4</vt:lpstr>
      <vt:lpstr>Slogan ...?</vt:lpstr>
      <vt:lpstr>Benefits</vt:lpstr>
      <vt:lpstr>Thank you  for your 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Простой Красный и Черный Образовательный Ключевые моменты Презентация</dc:title>
  <dc:creator>Никита Демидович</dc:creator>
  <cp:keywords>DAFhADPdgpo,BAEKjzBvnU4</cp:keywords>
  <cp:lastModifiedBy>Демидович Никита Михайлович</cp:lastModifiedBy>
  <cp:revision>2</cp:revision>
  <dcterms:created xsi:type="dcterms:W3CDTF">2023-04-24T14:05:41Z</dcterms:created>
  <dcterms:modified xsi:type="dcterms:W3CDTF">2023-04-24T14:09:44Z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2023-04-24T00:00:00Z</vt:filetime>
  </property>
  <property fmtid="{D5CDD505-2E9C-101B-9397-08002B2CF9AE}" pid="3" name="Creator">
    <vt:lpwstr>Canva</vt:lpwstr>
  </property>
  <property fmtid="{D5CDD505-2E9C-101B-9397-08002B2CF9AE}" pid="4" name="LastSaved">
    <vt:filetime>2023-04-24T00:00:00Z</vt:filetime>
  </property>
</Properties>
</file>